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7556500" cy="10693400"/>
  <p:notesSz cx="7556500" cy="106934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1" i="0">
                <a:solidFill>
                  <a:srgbClr val="16483A"/>
                </a:solidFill>
                <a:latin typeface="Aptos Display"/>
                <a:cs typeface="Aptos Display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600" b="0" i="0">
                <a:solidFill>
                  <a:srgbClr val="8B918A"/>
                </a:solidFill>
                <a:latin typeface="Aptos"/>
                <a:cs typeface="Aptos"/>
              </a:defRPr>
            </a:lvl1pPr>
          </a:lstStyle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pc="-10">
                <a:latin typeface="Aptos"/>
                <a:cs typeface="Aptos"/>
              </a:rPr>
              <a:t>Mikroliv</a:t>
            </a:r>
            <a:r>
              <a:rPr dirty="0">
                <a:latin typeface="Aptos"/>
                <a:cs typeface="Aptos"/>
              </a:rPr>
              <a:t> og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 spc="-10">
                <a:latin typeface="Aptos"/>
                <a:cs typeface="Aptos"/>
              </a:rPr>
              <a:t>udvidet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jordsundhed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·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 spc="-25">
                <a:latin typeface="Aptos"/>
                <a:cs typeface="Aptos"/>
              </a:rPr>
              <a:t>GF2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80543B"/>
                </a:solidFill>
                <a:latin typeface="Aptos"/>
                <a:cs typeface="Aptos"/>
              </a:defRPr>
            </a:lvl1pPr>
          </a:lstStyle>
          <a:p>
            <a:pPr marL="64769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dirty="0" spc="-50">
                <a:solidFill>
                  <a:srgbClr val="000000"/>
                </a:solidFill>
                <a:latin typeface="Aptos"/>
                <a:cs typeface="Aptos"/>
              </a:rPr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562215" cy="10689590"/>
          </a:xfrm>
          <a:custGeom>
            <a:avLst/>
            <a:gdLst/>
            <a:ahLst/>
            <a:cxnLst/>
            <a:rect l="l" t="t" r="r" b="b"/>
            <a:pathLst>
              <a:path w="7562215" h="10689590">
                <a:moveTo>
                  <a:pt x="7562088" y="0"/>
                </a:moveTo>
                <a:lnTo>
                  <a:pt x="0" y="0"/>
                </a:lnTo>
                <a:lnTo>
                  <a:pt x="0" y="10689336"/>
                </a:lnTo>
                <a:lnTo>
                  <a:pt x="7562088" y="10689336"/>
                </a:lnTo>
                <a:lnTo>
                  <a:pt x="7562088" y="0"/>
                </a:lnTo>
                <a:close/>
              </a:path>
            </a:pathLst>
          </a:custGeom>
          <a:solidFill>
            <a:srgbClr val="F9F8F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0" y="0"/>
            <a:ext cx="7562215" cy="73660"/>
          </a:xfrm>
          <a:custGeom>
            <a:avLst/>
            <a:gdLst/>
            <a:ahLst/>
            <a:cxnLst/>
            <a:rect l="l" t="t" r="r" b="b"/>
            <a:pathLst>
              <a:path w="7562215" h="73660">
                <a:moveTo>
                  <a:pt x="7562088" y="0"/>
                </a:moveTo>
                <a:lnTo>
                  <a:pt x="0" y="0"/>
                </a:lnTo>
                <a:lnTo>
                  <a:pt x="0" y="73151"/>
                </a:lnTo>
                <a:lnTo>
                  <a:pt x="7562088" y="73151"/>
                </a:lnTo>
                <a:lnTo>
                  <a:pt x="7562088" y="0"/>
                </a:lnTo>
                <a:close/>
              </a:path>
            </a:pathLst>
          </a:custGeom>
          <a:solidFill>
            <a:srgbClr val="3E8A5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0" y="0"/>
            <a:ext cx="7562215" cy="73660"/>
          </a:xfrm>
          <a:custGeom>
            <a:avLst/>
            <a:gdLst/>
            <a:ahLst/>
            <a:cxnLst/>
            <a:rect l="l" t="t" r="r" b="b"/>
            <a:pathLst>
              <a:path w="7562215" h="73660">
                <a:moveTo>
                  <a:pt x="0" y="0"/>
                </a:moveTo>
                <a:lnTo>
                  <a:pt x="0" y="73152"/>
                </a:lnTo>
                <a:lnTo>
                  <a:pt x="7562088" y="73152"/>
                </a:lnTo>
                <a:lnTo>
                  <a:pt x="7562088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3E8A5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0" y="10533888"/>
            <a:ext cx="7562215" cy="155575"/>
          </a:xfrm>
          <a:custGeom>
            <a:avLst/>
            <a:gdLst/>
            <a:ahLst/>
            <a:cxnLst/>
            <a:rect l="l" t="t" r="r" b="b"/>
            <a:pathLst>
              <a:path w="7562215" h="155575">
                <a:moveTo>
                  <a:pt x="7562088" y="0"/>
                </a:moveTo>
                <a:lnTo>
                  <a:pt x="0" y="0"/>
                </a:lnTo>
                <a:lnTo>
                  <a:pt x="0" y="155448"/>
                </a:lnTo>
                <a:lnTo>
                  <a:pt x="7562088" y="155448"/>
                </a:lnTo>
                <a:lnTo>
                  <a:pt x="7562088" y="0"/>
                </a:lnTo>
                <a:close/>
              </a:path>
            </a:pathLst>
          </a:custGeom>
          <a:solidFill>
            <a:srgbClr val="3E8A5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bg object 20"/>
          <p:cNvSpPr/>
          <p:nvPr/>
        </p:nvSpPr>
        <p:spPr>
          <a:xfrm>
            <a:off x="0" y="10533888"/>
            <a:ext cx="7562215" cy="155575"/>
          </a:xfrm>
          <a:custGeom>
            <a:avLst/>
            <a:gdLst/>
            <a:ahLst/>
            <a:cxnLst/>
            <a:rect l="l" t="t" r="r" b="b"/>
            <a:pathLst>
              <a:path w="7562215" h="155575">
                <a:moveTo>
                  <a:pt x="0" y="0"/>
                </a:moveTo>
                <a:lnTo>
                  <a:pt x="0" y="155448"/>
                </a:lnTo>
                <a:lnTo>
                  <a:pt x="7562088" y="155448"/>
                </a:lnTo>
                <a:lnTo>
                  <a:pt x="7562088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3E8A5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1" i="0">
                <a:solidFill>
                  <a:srgbClr val="16483A"/>
                </a:solidFill>
                <a:latin typeface="Aptos Display"/>
                <a:cs typeface="Aptos Display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600" b="0" i="0">
                <a:solidFill>
                  <a:srgbClr val="8B918A"/>
                </a:solidFill>
                <a:latin typeface="Aptos"/>
                <a:cs typeface="Aptos"/>
              </a:defRPr>
            </a:lvl1pPr>
          </a:lstStyle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pc="-10">
                <a:latin typeface="Aptos"/>
                <a:cs typeface="Aptos"/>
              </a:rPr>
              <a:t>Mikroliv</a:t>
            </a:r>
            <a:r>
              <a:rPr dirty="0">
                <a:latin typeface="Aptos"/>
                <a:cs typeface="Aptos"/>
              </a:rPr>
              <a:t> og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 spc="-10">
                <a:latin typeface="Aptos"/>
                <a:cs typeface="Aptos"/>
              </a:rPr>
              <a:t>udvidet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jordsundhed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·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 spc="-25">
                <a:latin typeface="Aptos"/>
                <a:cs typeface="Aptos"/>
              </a:rPr>
              <a:t>GF2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80543B"/>
                </a:solidFill>
                <a:latin typeface="Aptos"/>
                <a:cs typeface="Aptos"/>
              </a:defRPr>
            </a:lvl1pPr>
          </a:lstStyle>
          <a:p>
            <a:pPr marL="64769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dirty="0" spc="-50">
                <a:solidFill>
                  <a:srgbClr val="000000"/>
                </a:solidFill>
                <a:latin typeface="Aptos"/>
                <a:cs typeface="Aptos"/>
              </a:rPr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1" i="0">
                <a:solidFill>
                  <a:srgbClr val="16483A"/>
                </a:solidFill>
                <a:latin typeface="Aptos Display"/>
                <a:cs typeface="Aptos Display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600" b="0" i="0">
                <a:solidFill>
                  <a:srgbClr val="8B918A"/>
                </a:solidFill>
                <a:latin typeface="Aptos"/>
                <a:cs typeface="Aptos"/>
              </a:defRPr>
            </a:lvl1pPr>
          </a:lstStyle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pc="-10">
                <a:latin typeface="Aptos"/>
                <a:cs typeface="Aptos"/>
              </a:rPr>
              <a:t>Mikroliv</a:t>
            </a:r>
            <a:r>
              <a:rPr dirty="0">
                <a:latin typeface="Aptos"/>
                <a:cs typeface="Aptos"/>
              </a:rPr>
              <a:t> og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 spc="-10">
                <a:latin typeface="Aptos"/>
                <a:cs typeface="Aptos"/>
              </a:rPr>
              <a:t>udvidet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jordsundhed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·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 spc="-25">
                <a:latin typeface="Aptos"/>
                <a:cs typeface="Aptos"/>
              </a:rPr>
              <a:t>GF2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80543B"/>
                </a:solidFill>
                <a:latin typeface="Aptos"/>
                <a:cs typeface="Aptos"/>
              </a:defRPr>
            </a:lvl1pPr>
          </a:lstStyle>
          <a:p>
            <a:pPr marL="64769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dirty="0" spc="-50">
                <a:solidFill>
                  <a:srgbClr val="000000"/>
                </a:solidFill>
                <a:latin typeface="Aptos"/>
                <a:cs typeface="Aptos"/>
              </a:rPr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1" i="0">
                <a:solidFill>
                  <a:srgbClr val="16483A"/>
                </a:solidFill>
                <a:latin typeface="Aptos Display"/>
                <a:cs typeface="Aptos Display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600" b="0" i="0">
                <a:solidFill>
                  <a:srgbClr val="8B918A"/>
                </a:solidFill>
                <a:latin typeface="Aptos"/>
                <a:cs typeface="Aptos"/>
              </a:defRPr>
            </a:lvl1pPr>
          </a:lstStyle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pc="-10">
                <a:latin typeface="Aptos"/>
                <a:cs typeface="Aptos"/>
              </a:rPr>
              <a:t>Mikroliv</a:t>
            </a:r>
            <a:r>
              <a:rPr dirty="0">
                <a:latin typeface="Aptos"/>
                <a:cs typeface="Aptos"/>
              </a:rPr>
              <a:t> og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 spc="-10">
                <a:latin typeface="Aptos"/>
                <a:cs typeface="Aptos"/>
              </a:rPr>
              <a:t>udvidet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jordsundhed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·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 spc="-25">
                <a:latin typeface="Aptos"/>
                <a:cs typeface="Aptos"/>
              </a:rPr>
              <a:t>GF2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80543B"/>
                </a:solidFill>
                <a:latin typeface="Aptos"/>
                <a:cs typeface="Aptos"/>
              </a:defRPr>
            </a:lvl1pPr>
          </a:lstStyle>
          <a:p>
            <a:pPr marL="64769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dirty="0" spc="-50">
                <a:solidFill>
                  <a:srgbClr val="000000"/>
                </a:solidFill>
                <a:latin typeface="Aptos"/>
                <a:cs typeface="Aptos"/>
              </a:rPr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600" b="0" i="0">
                <a:solidFill>
                  <a:srgbClr val="8B918A"/>
                </a:solidFill>
                <a:latin typeface="Aptos"/>
                <a:cs typeface="Aptos"/>
              </a:defRPr>
            </a:lvl1pPr>
          </a:lstStyle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pc="-10">
                <a:latin typeface="Aptos"/>
                <a:cs typeface="Aptos"/>
              </a:rPr>
              <a:t>Mikroliv</a:t>
            </a:r>
            <a:r>
              <a:rPr dirty="0">
                <a:latin typeface="Aptos"/>
                <a:cs typeface="Aptos"/>
              </a:rPr>
              <a:t> og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 spc="-10">
                <a:latin typeface="Aptos"/>
                <a:cs typeface="Aptos"/>
              </a:rPr>
              <a:t>udvidet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jordsundhed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·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 spc="-25">
                <a:latin typeface="Aptos"/>
                <a:cs typeface="Aptos"/>
              </a:rPr>
              <a:t>GF2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rgbClr val="80543B"/>
                </a:solidFill>
                <a:latin typeface="Aptos"/>
                <a:cs typeface="Aptos"/>
              </a:defRPr>
            </a:lvl1pPr>
          </a:lstStyle>
          <a:p>
            <a:pPr marL="64769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dirty="0" spc="-50">
                <a:solidFill>
                  <a:srgbClr val="000000"/>
                </a:solidFill>
                <a:latin typeface="Aptos"/>
                <a:cs typeface="Aptos"/>
              </a:rPr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562215" cy="10689590"/>
          </a:xfrm>
          <a:custGeom>
            <a:avLst/>
            <a:gdLst/>
            <a:ahLst/>
            <a:cxnLst/>
            <a:rect l="l" t="t" r="r" b="b"/>
            <a:pathLst>
              <a:path w="7562215" h="10689590">
                <a:moveTo>
                  <a:pt x="7562088" y="0"/>
                </a:moveTo>
                <a:lnTo>
                  <a:pt x="0" y="0"/>
                </a:lnTo>
                <a:lnTo>
                  <a:pt x="0" y="10689336"/>
                </a:lnTo>
                <a:lnTo>
                  <a:pt x="7562088" y="10689336"/>
                </a:lnTo>
                <a:lnTo>
                  <a:pt x="7562088" y="0"/>
                </a:lnTo>
                <a:close/>
              </a:path>
            </a:pathLst>
          </a:custGeom>
          <a:solidFill>
            <a:srgbClr val="F9F8F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37108" y="1920482"/>
            <a:ext cx="3961129" cy="3759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1" i="0">
                <a:solidFill>
                  <a:srgbClr val="16483A"/>
                </a:solidFill>
                <a:latin typeface="Aptos Display"/>
                <a:cs typeface="Aptos Display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90219" y="10305882"/>
            <a:ext cx="1254125" cy="1187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" b="0" i="0">
                <a:solidFill>
                  <a:srgbClr val="8B918A"/>
                </a:solidFill>
                <a:latin typeface="Aptos"/>
                <a:cs typeface="Aptos"/>
              </a:defRPr>
            </a:lvl1pPr>
          </a:lstStyle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pc="-10">
                <a:latin typeface="Aptos"/>
                <a:cs typeface="Aptos"/>
              </a:rPr>
              <a:t>Mikroliv</a:t>
            </a:r>
            <a:r>
              <a:rPr dirty="0">
                <a:latin typeface="Aptos"/>
                <a:cs typeface="Aptos"/>
              </a:rPr>
              <a:t> og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 spc="-10">
                <a:latin typeface="Aptos"/>
                <a:cs typeface="Aptos"/>
              </a:rPr>
              <a:t>udvidet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jordsundhed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·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 spc="-25">
                <a:latin typeface="Aptos"/>
                <a:cs typeface="Aptos"/>
              </a:rPr>
              <a:t>GF2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801613" y="10317952"/>
            <a:ext cx="197484" cy="1498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1" i="0">
                <a:solidFill>
                  <a:srgbClr val="80543B"/>
                </a:solidFill>
                <a:latin typeface="Aptos"/>
                <a:cs typeface="Aptos"/>
              </a:defRPr>
            </a:lvl1pPr>
          </a:lstStyle>
          <a:p>
            <a:pPr marL="64769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dirty="0" spc="-50">
                <a:solidFill>
                  <a:srgbClr val="000000"/>
                </a:solidFill>
                <a:latin typeface="Aptos"/>
                <a:cs typeface="Aptos"/>
              </a:rPr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7" Type="http://schemas.openxmlformats.org/officeDocument/2006/relationships/image" Target="../media/image8.png"/><Relationship Id="rId8" Type="http://schemas.openxmlformats.org/officeDocument/2006/relationships/image" Target="../media/image9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14.png"/><Relationship Id="rId7" Type="http://schemas.openxmlformats.org/officeDocument/2006/relationships/image" Target="../media/image15.png"/><Relationship Id="rId8" Type="http://schemas.openxmlformats.org/officeDocument/2006/relationships/image" Target="../media/image16.png"/><Relationship Id="rId9" Type="http://schemas.openxmlformats.org/officeDocument/2006/relationships/image" Target="../media/image17.png"/><Relationship Id="rId10" Type="http://schemas.openxmlformats.org/officeDocument/2006/relationships/image" Target="../media/image18.png"/><Relationship Id="rId11" Type="http://schemas.openxmlformats.org/officeDocument/2006/relationships/image" Target="../media/image19.png"/><Relationship Id="rId12" Type="http://schemas.openxmlformats.org/officeDocument/2006/relationships/image" Target="../media/image20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Relationship Id="rId3" Type="http://schemas.openxmlformats.org/officeDocument/2006/relationships/image" Target="../media/image21.jpg"/><Relationship Id="rId4" Type="http://schemas.openxmlformats.org/officeDocument/2006/relationships/image" Target="../media/image22.png"/><Relationship Id="rId5" Type="http://schemas.openxmlformats.org/officeDocument/2006/relationships/image" Target="../media/image23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Relationship Id="rId3" Type="http://schemas.openxmlformats.org/officeDocument/2006/relationships/image" Target="../media/image24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.png"/><Relationship Id="rId3" Type="http://schemas.openxmlformats.org/officeDocument/2006/relationships/image" Target="../media/image26.png"/><Relationship Id="rId4" Type="http://schemas.openxmlformats.org/officeDocument/2006/relationships/image" Target="../media/image27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png"/><Relationship Id="rId3" Type="http://schemas.openxmlformats.org/officeDocument/2006/relationships/image" Target="../media/image29.jpg"/><Relationship Id="rId4" Type="http://schemas.openxmlformats.org/officeDocument/2006/relationships/image" Target="../media/image30.png"/><Relationship Id="rId5" Type="http://schemas.openxmlformats.org/officeDocument/2006/relationships/image" Target="../media/image31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Relationship Id="rId3" Type="http://schemas.openxmlformats.org/officeDocument/2006/relationships/image" Target="../media/image22.png"/><Relationship Id="rId4" Type="http://schemas.openxmlformats.org/officeDocument/2006/relationships/image" Target="../media/image32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Relationship Id="rId3" Type="http://schemas.openxmlformats.org/officeDocument/2006/relationships/image" Target="../media/image33.jpg"/><Relationship Id="rId4" Type="http://schemas.openxmlformats.org/officeDocument/2006/relationships/image" Target="../media/image22.png"/><Relationship Id="rId5" Type="http://schemas.openxmlformats.org/officeDocument/2006/relationships/image" Target="../media/image34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png"/><Relationship Id="rId3" Type="http://schemas.openxmlformats.org/officeDocument/2006/relationships/image" Target="../media/image35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6.png"/><Relationship Id="rId3" Type="http://schemas.openxmlformats.org/officeDocument/2006/relationships/image" Target="../media/image37.jpg"/><Relationship Id="rId4" Type="http://schemas.openxmlformats.org/officeDocument/2006/relationships/image" Target="../media/image38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png"/><Relationship Id="rId3" Type="http://schemas.openxmlformats.org/officeDocument/2006/relationships/image" Target="../media/image39.png"/><Relationship Id="rId4" Type="http://schemas.openxmlformats.org/officeDocument/2006/relationships/image" Target="../media/image31.png"/><Relationship Id="rId5" Type="http://schemas.openxmlformats.org/officeDocument/2006/relationships/image" Target="../media/image40.png"/><Relationship Id="rId6" Type="http://schemas.openxmlformats.org/officeDocument/2006/relationships/image" Target="../media/image41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Relationship Id="rId3" Type="http://schemas.openxmlformats.org/officeDocument/2006/relationships/image" Target="../media/image42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Relationship Id="rId3" Type="http://schemas.openxmlformats.org/officeDocument/2006/relationships/image" Target="../media/image44.png"/><Relationship Id="rId4" Type="http://schemas.openxmlformats.org/officeDocument/2006/relationships/image" Target="../media/image45.png"/><Relationship Id="rId5" Type="http://schemas.openxmlformats.org/officeDocument/2006/relationships/image" Target="../media/image46.png"/><Relationship Id="rId6" Type="http://schemas.openxmlformats.org/officeDocument/2006/relationships/image" Target="../media/image47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350" y="0"/>
            <a:ext cx="7574915" cy="10695940"/>
            <a:chOff x="-6350" y="0"/>
            <a:chExt cx="7574915" cy="1069594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7562215" cy="10534015"/>
            </a:xfrm>
            <a:custGeom>
              <a:avLst/>
              <a:gdLst/>
              <a:ahLst/>
              <a:cxnLst/>
              <a:rect l="l" t="t" r="r" b="b"/>
              <a:pathLst>
                <a:path w="7562215" h="10534015">
                  <a:moveTo>
                    <a:pt x="0" y="10533888"/>
                  </a:moveTo>
                  <a:lnTo>
                    <a:pt x="7562088" y="10533888"/>
                  </a:lnTo>
                  <a:lnTo>
                    <a:pt x="7562088" y="0"/>
                  </a:lnTo>
                  <a:lnTo>
                    <a:pt x="0" y="0"/>
                  </a:lnTo>
                  <a:lnTo>
                    <a:pt x="0" y="10533888"/>
                  </a:lnTo>
                  <a:close/>
                </a:path>
              </a:pathLst>
            </a:custGeom>
            <a:solidFill>
              <a:srgbClr val="F9F8F1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22" cy="466344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4669790"/>
              <a:ext cx="7555865" cy="6019800"/>
            </a:xfrm>
            <a:custGeom>
              <a:avLst/>
              <a:gdLst/>
              <a:ahLst/>
              <a:cxnLst/>
              <a:rect l="l" t="t" r="r" b="b"/>
              <a:pathLst>
                <a:path w="7555865" h="6019800">
                  <a:moveTo>
                    <a:pt x="7555673" y="6019546"/>
                  </a:moveTo>
                  <a:lnTo>
                    <a:pt x="7555673" y="0"/>
                  </a:lnTo>
                  <a:lnTo>
                    <a:pt x="0" y="0"/>
                  </a:lnTo>
                </a:path>
              </a:pathLst>
            </a:custGeom>
            <a:ln w="12700">
              <a:solidFill>
                <a:srgbClr val="F9F8F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0" y="10533887"/>
              <a:ext cx="7562215" cy="155575"/>
            </a:xfrm>
            <a:custGeom>
              <a:avLst/>
              <a:gdLst/>
              <a:ahLst/>
              <a:cxnLst/>
              <a:rect l="l" t="t" r="r" b="b"/>
              <a:pathLst>
                <a:path w="7562215" h="155575">
                  <a:moveTo>
                    <a:pt x="7562088" y="0"/>
                  </a:moveTo>
                  <a:lnTo>
                    <a:pt x="0" y="0"/>
                  </a:lnTo>
                  <a:lnTo>
                    <a:pt x="0" y="155448"/>
                  </a:lnTo>
                  <a:lnTo>
                    <a:pt x="7562088" y="155448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10533887"/>
              <a:ext cx="7562215" cy="155575"/>
            </a:xfrm>
            <a:custGeom>
              <a:avLst/>
              <a:gdLst/>
              <a:ahLst/>
              <a:cxnLst/>
              <a:rect l="l" t="t" r="r" b="b"/>
              <a:pathLst>
                <a:path w="7562215" h="155575">
                  <a:moveTo>
                    <a:pt x="0" y="0"/>
                  </a:moveTo>
                  <a:lnTo>
                    <a:pt x="0" y="155448"/>
                  </a:lnTo>
                  <a:lnTo>
                    <a:pt x="7562088" y="155448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411481" y="4846319"/>
              <a:ext cx="2468880" cy="393700"/>
            </a:xfrm>
            <a:custGeom>
              <a:avLst/>
              <a:gdLst/>
              <a:ahLst/>
              <a:cxnLst/>
              <a:rect l="l" t="t" r="r" b="b"/>
              <a:pathLst>
                <a:path w="2468880" h="393700">
                  <a:moveTo>
                    <a:pt x="73151" y="0"/>
                  </a:moveTo>
                  <a:lnTo>
                    <a:pt x="31508" y="12992"/>
                  </a:lnTo>
                  <a:lnTo>
                    <a:pt x="3873" y="49631"/>
                  </a:lnTo>
                  <a:lnTo>
                    <a:pt x="0" y="320040"/>
                  </a:lnTo>
                  <a:lnTo>
                    <a:pt x="1638" y="335483"/>
                  </a:lnTo>
                  <a:lnTo>
                    <a:pt x="23139" y="373443"/>
                  </a:lnTo>
                  <a:lnTo>
                    <a:pt x="64795" y="392722"/>
                  </a:lnTo>
                  <a:lnTo>
                    <a:pt x="2396921" y="393192"/>
                  </a:lnTo>
                  <a:lnTo>
                    <a:pt x="2412339" y="391287"/>
                  </a:lnTo>
                  <a:lnTo>
                    <a:pt x="2450731" y="368274"/>
                  </a:lnTo>
                  <a:lnTo>
                    <a:pt x="2468410" y="328396"/>
                  </a:lnTo>
                  <a:lnTo>
                    <a:pt x="2468879" y="73152"/>
                  </a:lnTo>
                  <a:lnTo>
                    <a:pt x="2468270" y="63601"/>
                  </a:lnTo>
                  <a:lnTo>
                    <a:pt x="2446604" y="20574"/>
                  </a:lnTo>
                  <a:lnTo>
                    <a:pt x="2404084" y="469"/>
                  </a:lnTo>
                  <a:lnTo>
                    <a:pt x="73151" y="0"/>
                  </a:lnTo>
                  <a:close/>
                </a:path>
              </a:pathLst>
            </a:custGeom>
            <a:solidFill>
              <a:srgbClr val="16483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411481" y="4846319"/>
              <a:ext cx="2468880" cy="393700"/>
            </a:xfrm>
            <a:custGeom>
              <a:avLst/>
              <a:gdLst/>
              <a:ahLst/>
              <a:cxnLst/>
              <a:rect l="l" t="t" r="r" b="b"/>
              <a:pathLst>
                <a:path w="2468880" h="393700">
                  <a:moveTo>
                    <a:pt x="73151" y="0"/>
                  </a:moveTo>
                  <a:lnTo>
                    <a:pt x="2395728" y="0"/>
                  </a:lnTo>
                  <a:lnTo>
                    <a:pt x="2396921" y="0"/>
                  </a:lnTo>
                  <a:lnTo>
                    <a:pt x="2398115" y="25"/>
                  </a:lnTo>
                  <a:lnTo>
                    <a:pt x="2399322" y="88"/>
                  </a:lnTo>
                  <a:lnTo>
                    <a:pt x="2400515" y="152"/>
                  </a:lnTo>
                  <a:lnTo>
                    <a:pt x="2401709" y="228"/>
                  </a:lnTo>
                  <a:lnTo>
                    <a:pt x="2402903" y="355"/>
                  </a:lnTo>
                  <a:lnTo>
                    <a:pt x="2404084" y="469"/>
                  </a:lnTo>
                  <a:lnTo>
                    <a:pt x="2409990" y="1409"/>
                  </a:lnTo>
                  <a:lnTo>
                    <a:pt x="2411171" y="1638"/>
                  </a:lnTo>
                  <a:lnTo>
                    <a:pt x="2412339" y="1905"/>
                  </a:lnTo>
                  <a:lnTo>
                    <a:pt x="2413495" y="2197"/>
                  </a:lnTo>
                  <a:lnTo>
                    <a:pt x="2414663" y="2489"/>
                  </a:lnTo>
                  <a:lnTo>
                    <a:pt x="2420366" y="4279"/>
                  </a:lnTo>
                  <a:lnTo>
                    <a:pt x="2421496" y="4673"/>
                  </a:lnTo>
                  <a:lnTo>
                    <a:pt x="2426995" y="7023"/>
                  </a:lnTo>
                  <a:lnTo>
                    <a:pt x="2428087" y="7531"/>
                  </a:lnTo>
                  <a:lnTo>
                    <a:pt x="2436368" y="12331"/>
                  </a:lnTo>
                  <a:lnTo>
                    <a:pt x="2437358" y="12992"/>
                  </a:lnTo>
                  <a:lnTo>
                    <a:pt x="2438336" y="13677"/>
                  </a:lnTo>
                  <a:lnTo>
                    <a:pt x="2439301" y="14401"/>
                  </a:lnTo>
                  <a:lnTo>
                    <a:pt x="2440266" y="15113"/>
                  </a:lnTo>
                  <a:lnTo>
                    <a:pt x="2444851" y="18948"/>
                  </a:lnTo>
                  <a:lnTo>
                    <a:pt x="2445740" y="19748"/>
                  </a:lnTo>
                  <a:lnTo>
                    <a:pt x="2446604" y="20574"/>
                  </a:lnTo>
                  <a:lnTo>
                    <a:pt x="2447455" y="21424"/>
                  </a:lnTo>
                  <a:lnTo>
                    <a:pt x="2448306" y="22275"/>
                  </a:lnTo>
                  <a:lnTo>
                    <a:pt x="2449118" y="23139"/>
                  </a:lnTo>
                  <a:lnTo>
                    <a:pt x="2449918" y="24028"/>
                  </a:lnTo>
                  <a:lnTo>
                    <a:pt x="2450731" y="24917"/>
                  </a:lnTo>
                  <a:lnTo>
                    <a:pt x="2458466" y="35547"/>
                  </a:lnTo>
                  <a:lnTo>
                    <a:pt x="2459088" y="36576"/>
                  </a:lnTo>
                  <a:lnTo>
                    <a:pt x="2463304" y="45161"/>
                  </a:lnTo>
                  <a:lnTo>
                    <a:pt x="2463774" y="46266"/>
                  </a:lnTo>
                  <a:lnTo>
                    <a:pt x="2464206" y="47383"/>
                  </a:lnTo>
                  <a:lnTo>
                    <a:pt x="2464600" y="48514"/>
                  </a:lnTo>
                  <a:lnTo>
                    <a:pt x="2465006" y="49631"/>
                  </a:lnTo>
                  <a:lnTo>
                    <a:pt x="2465387" y="50774"/>
                  </a:lnTo>
                  <a:lnTo>
                    <a:pt x="2465730" y="51917"/>
                  </a:lnTo>
                  <a:lnTo>
                    <a:pt x="2466073" y="53060"/>
                  </a:lnTo>
                  <a:lnTo>
                    <a:pt x="2466390" y="54216"/>
                  </a:lnTo>
                  <a:lnTo>
                    <a:pt x="2466682" y="55384"/>
                  </a:lnTo>
                  <a:lnTo>
                    <a:pt x="2466975" y="56540"/>
                  </a:lnTo>
                  <a:lnTo>
                    <a:pt x="2468092" y="62420"/>
                  </a:lnTo>
                  <a:lnTo>
                    <a:pt x="2468270" y="63601"/>
                  </a:lnTo>
                  <a:lnTo>
                    <a:pt x="2468410" y="64795"/>
                  </a:lnTo>
                  <a:lnTo>
                    <a:pt x="2468524" y="65989"/>
                  </a:lnTo>
                  <a:lnTo>
                    <a:pt x="2468638" y="67170"/>
                  </a:lnTo>
                  <a:lnTo>
                    <a:pt x="2468727" y="68364"/>
                  </a:lnTo>
                  <a:lnTo>
                    <a:pt x="2468791" y="69557"/>
                  </a:lnTo>
                  <a:lnTo>
                    <a:pt x="2468854" y="70764"/>
                  </a:lnTo>
                  <a:lnTo>
                    <a:pt x="2468879" y="71958"/>
                  </a:lnTo>
                  <a:lnTo>
                    <a:pt x="2468879" y="73152"/>
                  </a:lnTo>
                  <a:lnTo>
                    <a:pt x="2468879" y="320040"/>
                  </a:lnTo>
                  <a:lnTo>
                    <a:pt x="2468879" y="321233"/>
                  </a:lnTo>
                  <a:lnTo>
                    <a:pt x="2468854" y="322427"/>
                  </a:lnTo>
                  <a:lnTo>
                    <a:pt x="2468791" y="323634"/>
                  </a:lnTo>
                  <a:lnTo>
                    <a:pt x="2468727" y="324827"/>
                  </a:lnTo>
                  <a:lnTo>
                    <a:pt x="2468638" y="326021"/>
                  </a:lnTo>
                  <a:lnTo>
                    <a:pt x="2468524" y="327202"/>
                  </a:lnTo>
                  <a:lnTo>
                    <a:pt x="2468410" y="328396"/>
                  </a:lnTo>
                  <a:lnTo>
                    <a:pt x="2466682" y="337807"/>
                  </a:lnTo>
                  <a:lnTo>
                    <a:pt x="2466390" y="338975"/>
                  </a:lnTo>
                  <a:lnTo>
                    <a:pt x="2466073" y="340131"/>
                  </a:lnTo>
                  <a:lnTo>
                    <a:pt x="2465730" y="341274"/>
                  </a:lnTo>
                  <a:lnTo>
                    <a:pt x="2465387" y="342417"/>
                  </a:lnTo>
                  <a:lnTo>
                    <a:pt x="2465006" y="343560"/>
                  </a:lnTo>
                  <a:lnTo>
                    <a:pt x="2464600" y="344678"/>
                  </a:lnTo>
                  <a:lnTo>
                    <a:pt x="2464206" y="345808"/>
                  </a:lnTo>
                  <a:lnTo>
                    <a:pt x="2463774" y="346925"/>
                  </a:lnTo>
                  <a:lnTo>
                    <a:pt x="2463304" y="348030"/>
                  </a:lnTo>
                  <a:lnTo>
                    <a:pt x="2462847" y="349135"/>
                  </a:lnTo>
                  <a:lnTo>
                    <a:pt x="2458466" y="357644"/>
                  </a:lnTo>
                  <a:lnTo>
                    <a:pt x="2457856" y="358673"/>
                  </a:lnTo>
                  <a:lnTo>
                    <a:pt x="2449918" y="369163"/>
                  </a:lnTo>
                  <a:lnTo>
                    <a:pt x="2449118" y="370052"/>
                  </a:lnTo>
                  <a:lnTo>
                    <a:pt x="2448306" y="370916"/>
                  </a:lnTo>
                  <a:lnTo>
                    <a:pt x="2447455" y="371767"/>
                  </a:lnTo>
                  <a:lnTo>
                    <a:pt x="2446604" y="372618"/>
                  </a:lnTo>
                  <a:lnTo>
                    <a:pt x="2445740" y="373443"/>
                  </a:lnTo>
                  <a:lnTo>
                    <a:pt x="2444851" y="374243"/>
                  </a:lnTo>
                  <a:lnTo>
                    <a:pt x="2443962" y="375043"/>
                  </a:lnTo>
                  <a:lnTo>
                    <a:pt x="2439301" y="378790"/>
                  </a:lnTo>
                  <a:lnTo>
                    <a:pt x="2438336" y="379514"/>
                  </a:lnTo>
                  <a:lnTo>
                    <a:pt x="2437358" y="380199"/>
                  </a:lnTo>
                  <a:lnTo>
                    <a:pt x="2436368" y="380860"/>
                  </a:lnTo>
                  <a:lnTo>
                    <a:pt x="2435377" y="381533"/>
                  </a:lnTo>
                  <a:lnTo>
                    <a:pt x="2434361" y="382168"/>
                  </a:lnTo>
                  <a:lnTo>
                    <a:pt x="2433332" y="382778"/>
                  </a:lnTo>
                  <a:lnTo>
                    <a:pt x="2432304" y="383400"/>
                  </a:lnTo>
                  <a:lnTo>
                    <a:pt x="2420366" y="388912"/>
                  </a:lnTo>
                  <a:lnTo>
                    <a:pt x="2419248" y="389318"/>
                  </a:lnTo>
                  <a:lnTo>
                    <a:pt x="2418105" y="389699"/>
                  </a:lnTo>
                  <a:lnTo>
                    <a:pt x="2416962" y="390042"/>
                  </a:lnTo>
                  <a:lnTo>
                    <a:pt x="2415819" y="390385"/>
                  </a:lnTo>
                  <a:lnTo>
                    <a:pt x="2414663" y="390702"/>
                  </a:lnTo>
                  <a:lnTo>
                    <a:pt x="2413495" y="390994"/>
                  </a:lnTo>
                  <a:lnTo>
                    <a:pt x="2412339" y="391287"/>
                  </a:lnTo>
                  <a:lnTo>
                    <a:pt x="2411171" y="391553"/>
                  </a:lnTo>
                  <a:lnTo>
                    <a:pt x="2409990" y="391782"/>
                  </a:lnTo>
                  <a:lnTo>
                    <a:pt x="2408821" y="392023"/>
                  </a:lnTo>
                  <a:lnTo>
                    <a:pt x="2396921" y="393192"/>
                  </a:lnTo>
                  <a:lnTo>
                    <a:pt x="2395728" y="393192"/>
                  </a:lnTo>
                  <a:lnTo>
                    <a:pt x="73151" y="393192"/>
                  </a:lnTo>
                  <a:lnTo>
                    <a:pt x="71958" y="393192"/>
                  </a:lnTo>
                  <a:lnTo>
                    <a:pt x="70764" y="393166"/>
                  </a:lnTo>
                  <a:lnTo>
                    <a:pt x="58877" y="391782"/>
                  </a:lnTo>
                  <a:lnTo>
                    <a:pt x="57708" y="391553"/>
                  </a:lnTo>
                  <a:lnTo>
                    <a:pt x="41871" y="386168"/>
                  </a:lnTo>
                  <a:lnTo>
                    <a:pt x="40792" y="385660"/>
                  </a:lnTo>
                  <a:lnTo>
                    <a:pt x="35547" y="382778"/>
                  </a:lnTo>
                  <a:lnTo>
                    <a:pt x="34518" y="382168"/>
                  </a:lnTo>
                  <a:lnTo>
                    <a:pt x="33502" y="381533"/>
                  </a:lnTo>
                  <a:lnTo>
                    <a:pt x="32511" y="380860"/>
                  </a:lnTo>
                  <a:lnTo>
                    <a:pt x="31508" y="380199"/>
                  </a:lnTo>
                  <a:lnTo>
                    <a:pt x="30530" y="379514"/>
                  </a:lnTo>
                  <a:lnTo>
                    <a:pt x="29578" y="378790"/>
                  </a:lnTo>
                  <a:lnTo>
                    <a:pt x="28613" y="378079"/>
                  </a:lnTo>
                  <a:lnTo>
                    <a:pt x="24028" y="374243"/>
                  </a:lnTo>
                  <a:lnTo>
                    <a:pt x="23139" y="373443"/>
                  </a:lnTo>
                  <a:lnTo>
                    <a:pt x="18948" y="369163"/>
                  </a:lnTo>
                  <a:lnTo>
                    <a:pt x="18148" y="368274"/>
                  </a:lnTo>
                  <a:lnTo>
                    <a:pt x="12331" y="360680"/>
                  </a:lnTo>
                  <a:lnTo>
                    <a:pt x="11658" y="359689"/>
                  </a:lnTo>
                  <a:lnTo>
                    <a:pt x="8635" y="354520"/>
                  </a:lnTo>
                  <a:lnTo>
                    <a:pt x="8077" y="353466"/>
                  </a:lnTo>
                  <a:lnTo>
                    <a:pt x="4279" y="344678"/>
                  </a:lnTo>
                  <a:lnTo>
                    <a:pt x="3873" y="343560"/>
                  </a:lnTo>
                  <a:lnTo>
                    <a:pt x="2197" y="337807"/>
                  </a:lnTo>
                  <a:lnTo>
                    <a:pt x="1904" y="336651"/>
                  </a:lnTo>
                  <a:lnTo>
                    <a:pt x="1638" y="335483"/>
                  </a:lnTo>
                  <a:lnTo>
                    <a:pt x="1409" y="334314"/>
                  </a:lnTo>
                  <a:lnTo>
                    <a:pt x="1168" y="333133"/>
                  </a:lnTo>
                  <a:lnTo>
                    <a:pt x="355" y="327202"/>
                  </a:lnTo>
                  <a:lnTo>
                    <a:pt x="228" y="326021"/>
                  </a:lnTo>
                  <a:lnTo>
                    <a:pt x="139" y="324827"/>
                  </a:lnTo>
                  <a:lnTo>
                    <a:pt x="88" y="323634"/>
                  </a:lnTo>
                  <a:lnTo>
                    <a:pt x="25" y="322427"/>
                  </a:lnTo>
                  <a:lnTo>
                    <a:pt x="0" y="321233"/>
                  </a:lnTo>
                  <a:lnTo>
                    <a:pt x="0" y="320040"/>
                  </a:lnTo>
                  <a:lnTo>
                    <a:pt x="0" y="73152"/>
                  </a:lnTo>
                  <a:lnTo>
                    <a:pt x="0" y="71958"/>
                  </a:lnTo>
                  <a:lnTo>
                    <a:pt x="25" y="70764"/>
                  </a:lnTo>
                  <a:lnTo>
                    <a:pt x="88" y="69557"/>
                  </a:lnTo>
                  <a:lnTo>
                    <a:pt x="139" y="68364"/>
                  </a:lnTo>
                  <a:lnTo>
                    <a:pt x="228" y="67170"/>
                  </a:lnTo>
                  <a:lnTo>
                    <a:pt x="355" y="65989"/>
                  </a:lnTo>
                  <a:lnTo>
                    <a:pt x="469" y="64795"/>
                  </a:lnTo>
                  <a:lnTo>
                    <a:pt x="1409" y="58877"/>
                  </a:lnTo>
                  <a:lnTo>
                    <a:pt x="1638" y="57708"/>
                  </a:lnTo>
                  <a:lnTo>
                    <a:pt x="1904" y="56540"/>
                  </a:lnTo>
                  <a:lnTo>
                    <a:pt x="2197" y="55384"/>
                  </a:lnTo>
                  <a:lnTo>
                    <a:pt x="2476" y="54216"/>
                  </a:lnTo>
                  <a:lnTo>
                    <a:pt x="4279" y="48514"/>
                  </a:lnTo>
                  <a:lnTo>
                    <a:pt x="4673" y="47383"/>
                  </a:lnTo>
                  <a:lnTo>
                    <a:pt x="12331" y="32512"/>
                  </a:lnTo>
                  <a:lnTo>
                    <a:pt x="12992" y="31521"/>
                  </a:lnTo>
                  <a:lnTo>
                    <a:pt x="18948" y="24028"/>
                  </a:lnTo>
                  <a:lnTo>
                    <a:pt x="19748" y="23139"/>
                  </a:lnTo>
                  <a:lnTo>
                    <a:pt x="29578" y="14401"/>
                  </a:lnTo>
                  <a:lnTo>
                    <a:pt x="30530" y="13677"/>
                  </a:lnTo>
                  <a:lnTo>
                    <a:pt x="31508" y="12992"/>
                  </a:lnTo>
                  <a:lnTo>
                    <a:pt x="32511" y="12331"/>
                  </a:lnTo>
                  <a:lnTo>
                    <a:pt x="33502" y="11658"/>
                  </a:lnTo>
                  <a:lnTo>
                    <a:pt x="41871" y="7023"/>
                  </a:lnTo>
                  <a:lnTo>
                    <a:pt x="42951" y="6515"/>
                  </a:lnTo>
                  <a:lnTo>
                    <a:pt x="48501" y="4279"/>
                  </a:lnTo>
                  <a:lnTo>
                    <a:pt x="49631" y="3873"/>
                  </a:lnTo>
                  <a:lnTo>
                    <a:pt x="58877" y="1409"/>
                  </a:lnTo>
                  <a:lnTo>
                    <a:pt x="60058" y="1168"/>
                  </a:lnTo>
                  <a:lnTo>
                    <a:pt x="65976" y="355"/>
                  </a:lnTo>
                  <a:lnTo>
                    <a:pt x="67170" y="228"/>
                  </a:lnTo>
                  <a:lnTo>
                    <a:pt x="68364" y="152"/>
                  </a:lnTo>
                  <a:lnTo>
                    <a:pt x="69557" y="88"/>
                  </a:lnTo>
                  <a:lnTo>
                    <a:pt x="70764" y="25"/>
                  </a:lnTo>
                  <a:lnTo>
                    <a:pt x="71958" y="0"/>
                  </a:lnTo>
                  <a:lnTo>
                    <a:pt x="73151" y="0"/>
                  </a:lnTo>
                  <a:close/>
                </a:path>
              </a:pathLst>
            </a:custGeom>
            <a:ln w="12700">
              <a:solidFill>
                <a:srgbClr val="16483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/>
          <p:cNvSpPr txBox="1"/>
          <p:nvPr/>
        </p:nvSpPr>
        <p:spPr>
          <a:xfrm>
            <a:off x="695959" y="4919488"/>
            <a:ext cx="142557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 b="1">
                <a:solidFill>
                  <a:srgbClr val="FFFFFF"/>
                </a:solidFill>
                <a:latin typeface="Aptos"/>
                <a:cs typeface="Aptos"/>
              </a:rPr>
              <a:t>ELEVOPGAVER</a:t>
            </a:r>
            <a:r>
              <a:rPr dirty="0" sz="1200" spc="-30" b="1">
                <a:solidFill>
                  <a:srgbClr val="FFFFFF"/>
                </a:solidFill>
                <a:latin typeface="Aptos"/>
                <a:cs typeface="Aptos"/>
              </a:rPr>
              <a:t> </a:t>
            </a:r>
            <a:r>
              <a:rPr dirty="0" sz="1200" b="1">
                <a:solidFill>
                  <a:srgbClr val="FFFFFF"/>
                </a:solidFill>
                <a:latin typeface="Aptos"/>
                <a:cs typeface="Aptos"/>
              </a:rPr>
              <a:t>·</a:t>
            </a:r>
            <a:r>
              <a:rPr dirty="0" sz="1200" spc="-30" b="1">
                <a:solidFill>
                  <a:srgbClr val="FFFFFF"/>
                </a:solidFill>
                <a:latin typeface="Aptos"/>
                <a:cs typeface="Aptos"/>
              </a:rPr>
              <a:t> </a:t>
            </a:r>
            <a:r>
              <a:rPr dirty="0" sz="1200" spc="-25" b="1">
                <a:solidFill>
                  <a:srgbClr val="FFFFFF"/>
                </a:solidFill>
                <a:latin typeface="Aptos"/>
                <a:cs typeface="Aptos"/>
              </a:rPr>
              <a:t>GF2</a:t>
            </a:r>
            <a:endParaRPr sz="1200">
              <a:latin typeface="Aptos"/>
              <a:cs typeface="Apto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0219" y="5696966"/>
            <a:ext cx="4303395" cy="4064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500" spc="-10" b="1">
                <a:solidFill>
                  <a:srgbClr val="16483A"/>
                </a:solidFill>
                <a:latin typeface="Aptos Display"/>
                <a:cs typeface="Aptos Display"/>
              </a:rPr>
              <a:t>Mikroliv</a:t>
            </a:r>
            <a:r>
              <a:rPr dirty="0" sz="2500" spc="-30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500" b="1">
                <a:solidFill>
                  <a:srgbClr val="16483A"/>
                </a:solidFill>
                <a:latin typeface="Aptos Display"/>
                <a:cs typeface="Aptos Display"/>
              </a:rPr>
              <a:t>og</a:t>
            </a:r>
            <a:r>
              <a:rPr dirty="0" sz="2500" spc="-30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500" b="1">
                <a:solidFill>
                  <a:srgbClr val="16483A"/>
                </a:solidFill>
                <a:latin typeface="Aptos Display"/>
                <a:cs typeface="Aptos Display"/>
              </a:rPr>
              <a:t>udvidet</a:t>
            </a:r>
            <a:r>
              <a:rPr dirty="0" sz="2500" spc="-35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500" spc="-10" b="1">
                <a:solidFill>
                  <a:srgbClr val="16483A"/>
                </a:solidFill>
                <a:latin typeface="Aptos Display"/>
                <a:cs typeface="Aptos Display"/>
              </a:rPr>
              <a:t>jordsundhed</a:t>
            </a:r>
            <a:endParaRPr sz="2500">
              <a:latin typeface="Aptos Display"/>
              <a:cs typeface="Aptos Display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0219" y="7178440"/>
            <a:ext cx="264731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b="1">
                <a:solidFill>
                  <a:srgbClr val="2E3430"/>
                </a:solidFill>
                <a:latin typeface="Aptos"/>
                <a:cs typeface="Aptos"/>
              </a:rPr>
              <a:t>Undersøg</a:t>
            </a:r>
            <a:r>
              <a:rPr dirty="0" sz="12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200" b="1">
                <a:solidFill>
                  <a:srgbClr val="2E3430"/>
                </a:solidFill>
                <a:latin typeface="Aptos"/>
                <a:cs typeface="Aptos"/>
              </a:rPr>
              <a:t>·</a:t>
            </a:r>
            <a:r>
              <a:rPr dirty="0" sz="12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200" spc="-10" b="1">
                <a:solidFill>
                  <a:srgbClr val="2E3430"/>
                </a:solidFill>
                <a:latin typeface="Aptos"/>
                <a:cs typeface="Aptos"/>
              </a:rPr>
              <a:t>sammenlign</a:t>
            </a:r>
            <a:r>
              <a:rPr dirty="0" sz="12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200" b="1">
                <a:solidFill>
                  <a:srgbClr val="2E3430"/>
                </a:solidFill>
                <a:latin typeface="Aptos"/>
                <a:cs typeface="Aptos"/>
              </a:rPr>
              <a:t>·</a:t>
            </a:r>
            <a:r>
              <a:rPr dirty="0" sz="12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200" b="1">
                <a:solidFill>
                  <a:srgbClr val="2E3430"/>
                </a:solidFill>
                <a:latin typeface="Aptos"/>
                <a:cs typeface="Aptos"/>
              </a:rPr>
              <a:t>forstå</a:t>
            </a:r>
            <a:r>
              <a:rPr dirty="0" sz="12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200" spc="-10" b="1">
                <a:solidFill>
                  <a:srgbClr val="2E3430"/>
                </a:solidFill>
                <a:latin typeface="Aptos"/>
                <a:cs typeface="Aptos"/>
              </a:rPr>
              <a:t>jorden</a:t>
            </a:r>
            <a:endParaRPr sz="1200">
              <a:latin typeface="Aptos"/>
              <a:cs typeface="Aptos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530351" y="10006329"/>
            <a:ext cx="6574790" cy="434975"/>
            <a:chOff x="530351" y="10006329"/>
            <a:chExt cx="6574790" cy="434975"/>
          </a:xfrm>
        </p:grpSpPr>
        <p:pic>
          <p:nvPicPr>
            <p:cNvPr id="14" name="object 1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44767" y="10105453"/>
              <a:ext cx="960119" cy="33567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530351" y="10012679"/>
              <a:ext cx="6492240" cy="0"/>
            </a:xfrm>
            <a:custGeom>
              <a:avLst/>
              <a:gdLst/>
              <a:ahLst/>
              <a:cxnLst/>
              <a:rect l="l" t="t" r="r" b="b"/>
              <a:pathLst>
                <a:path w="6492240" h="0">
                  <a:moveTo>
                    <a:pt x="0" y="0"/>
                  </a:moveTo>
                  <a:lnTo>
                    <a:pt x="6492240" y="0"/>
                  </a:lnTo>
                </a:path>
              </a:pathLst>
            </a:custGeom>
            <a:ln w="12700">
              <a:solidFill>
                <a:srgbClr val="DCE5DE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350" y="-6350"/>
            <a:ext cx="7574915" cy="86360"/>
            <a:chOff x="-6350" y="-6350"/>
            <a:chExt cx="7574915" cy="8636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" name="object 5"/>
          <p:cNvGrpSpPr/>
          <p:nvPr/>
        </p:nvGrpSpPr>
        <p:grpSpPr>
          <a:xfrm>
            <a:off x="-6350" y="10609835"/>
            <a:ext cx="7574915" cy="86360"/>
            <a:chOff x="-6350" y="10609835"/>
            <a:chExt cx="7574915" cy="86360"/>
          </a:xfrm>
        </p:grpSpPr>
        <p:sp>
          <p:nvSpPr>
            <p:cNvPr id="6" name="object 6"/>
            <p:cNvSpPr/>
            <p:nvPr/>
          </p:nvSpPr>
          <p:spPr>
            <a:xfrm>
              <a:off x="0" y="10616184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10616185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65392" y="10259567"/>
            <a:ext cx="109727" cy="109728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645668" y="633336"/>
            <a:ext cx="158305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solidFill>
                  <a:srgbClr val="16483A"/>
                </a:solidFill>
                <a:latin typeface="Aptos Display"/>
                <a:cs typeface="Aptos Display"/>
              </a:rPr>
              <a:t>Om</a:t>
            </a:r>
            <a:r>
              <a:rPr dirty="0" sz="2000" spc="-10" b="1">
                <a:solidFill>
                  <a:srgbClr val="16483A"/>
                </a:solidFill>
                <a:latin typeface="Aptos Display"/>
                <a:cs typeface="Aptos Display"/>
              </a:rPr>
              <a:t> materialet</a:t>
            </a:r>
            <a:endParaRPr sz="2000">
              <a:latin typeface="Aptos Display"/>
              <a:cs typeface="Aptos Display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560577" y="1502409"/>
            <a:ext cx="6441440" cy="1412875"/>
            <a:chOff x="560577" y="1502409"/>
            <a:chExt cx="6441440" cy="1412875"/>
          </a:xfrm>
        </p:grpSpPr>
        <p:sp>
          <p:nvSpPr>
            <p:cNvPr id="11" name="object 11"/>
            <p:cNvSpPr/>
            <p:nvPr/>
          </p:nvSpPr>
          <p:spPr>
            <a:xfrm>
              <a:off x="567042" y="1508759"/>
              <a:ext cx="6428105" cy="1400175"/>
            </a:xfrm>
            <a:custGeom>
              <a:avLst/>
              <a:gdLst/>
              <a:ahLst/>
              <a:cxnLst/>
              <a:rect l="l" t="t" r="r" b="b"/>
              <a:pathLst>
                <a:path w="6428105" h="1400175">
                  <a:moveTo>
                    <a:pt x="54749" y="0"/>
                  </a:moveTo>
                  <a:lnTo>
                    <a:pt x="12903" y="19367"/>
                  </a:lnTo>
                  <a:lnTo>
                    <a:pt x="0" y="1348905"/>
                  </a:lnTo>
                  <a:lnTo>
                    <a:pt x="3390" y="1364640"/>
                  </a:lnTo>
                  <a:lnTo>
                    <a:pt x="32918" y="1395653"/>
                  </a:lnTo>
                  <a:lnTo>
                    <a:pt x="6376847" y="1400060"/>
                  </a:lnTo>
                  <a:lnTo>
                    <a:pt x="6392583" y="1396669"/>
                  </a:lnTo>
                  <a:lnTo>
                    <a:pt x="6424295" y="1365478"/>
                  </a:lnTo>
                  <a:lnTo>
                    <a:pt x="6428003" y="51269"/>
                  </a:lnTo>
                  <a:lnTo>
                    <a:pt x="6424612" y="35534"/>
                  </a:lnTo>
                  <a:lnTo>
                    <a:pt x="6395897" y="4889"/>
                  </a:lnTo>
                  <a:lnTo>
                    <a:pt x="547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566927" y="1508759"/>
              <a:ext cx="6428740" cy="1400175"/>
            </a:xfrm>
            <a:custGeom>
              <a:avLst/>
              <a:gdLst/>
              <a:ahLst/>
              <a:cxnLst/>
              <a:rect l="l" t="t" r="r" b="b"/>
              <a:pathLst>
                <a:path w="6428740" h="1400175">
                  <a:moveTo>
                    <a:pt x="54864" y="0"/>
                  </a:moveTo>
                  <a:lnTo>
                    <a:pt x="6373368" y="0"/>
                  </a:lnTo>
                  <a:lnTo>
                    <a:pt x="6374257" y="0"/>
                  </a:lnTo>
                  <a:lnTo>
                    <a:pt x="6375158" y="25"/>
                  </a:lnTo>
                  <a:lnTo>
                    <a:pt x="6381419" y="596"/>
                  </a:lnTo>
                  <a:lnTo>
                    <a:pt x="6382308" y="723"/>
                  </a:lnTo>
                  <a:lnTo>
                    <a:pt x="6387566" y="1866"/>
                  </a:lnTo>
                  <a:lnTo>
                    <a:pt x="6388430" y="2095"/>
                  </a:lnTo>
                  <a:lnTo>
                    <a:pt x="6389293" y="2362"/>
                  </a:lnTo>
                  <a:lnTo>
                    <a:pt x="6390144" y="2628"/>
                  </a:lnTo>
                  <a:lnTo>
                    <a:pt x="6390995" y="2908"/>
                  </a:lnTo>
                  <a:lnTo>
                    <a:pt x="6391846" y="3213"/>
                  </a:lnTo>
                  <a:lnTo>
                    <a:pt x="6392697" y="3505"/>
                  </a:lnTo>
                  <a:lnTo>
                    <a:pt x="6393535" y="3835"/>
                  </a:lnTo>
                  <a:lnTo>
                    <a:pt x="6394361" y="4178"/>
                  </a:lnTo>
                  <a:lnTo>
                    <a:pt x="6395186" y="4521"/>
                  </a:lnTo>
                  <a:lnTo>
                    <a:pt x="6399225" y="6477"/>
                  </a:lnTo>
                  <a:lnTo>
                    <a:pt x="6400025" y="6896"/>
                  </a:lnTo>
                  <a:lnTo>
                    <a:pt x="6400800" y="7340"/>
                  </a:lnTo>
                  <a:lnTo>
                    <a:pt x="6401574" y="7810"/>
                  </a:lnTo>
                  <a:lnTo>
                    <a:pt x="6402349" y="8267"/>
                  </a:lnTo>
                  <a:lnTo>
                    <a:pt x="6403111" y="8750"/>
                  </a:lnTo>
                  <a:lnTo>
                    <a:pt x="6403848" y="9245"/>
                  </a:lnTo>
                  <a:lnTo>
                    <a:pt x="6404597" y="9740"/>
                  </a:lnTo>
                  <a:lnTo>
                    <a:pt x="6405333" y="10261"/>
                  </a:lnTo>
                  <a:lnTo>
                    <a:pt x="6406045" y="10795"/>
                  </a:lnTo>
                  <a:lnTo>
                    <a:pt x="6406769" y="11328"/>
                  </a:lnTo>
                  <a:lnTo>
                    <a:pt x="6407480" y="11887"/>
                  </a:lnTo>
                  <a:lnTo>
                    <a:pt x="6408166" y="12458"/>
                  </a:lnTo>
                  <a:lnTo>
                    <a:pt x="6408864" y="13017"/>
                  </a:lnTo>
                  <a:lnTo>
                    <a:pt x="6412166" y="16065"/>
                  </a:lnTo>
                  <a:lnTo>
                    <a:pt x="6412801" y="16700"/>
                  </a:lnTo>
                  <a:lnTo>
                    <a:pt x="6417424" y="22186"/>
                  </a:lnTo>
                  <a:lnTo>
                    <a:pt x="6417970" y="22898"/>
                  </a:lnTo>
                  <a:lnTo>
                    <a:pt x="6420421" y="26657"/>
                  </a:lnTo>
                  <a:lnTo>
                    <a:pt x="6420878" y="27432"/>
                  </a:lnTo>
                  <a:lnTo>
                    <a:pt x="6421335" y="28206"/>
                  </a:lnTo>
                  <a:lnTo>
                    <a:pt x="6421755" y="29006"/>
                  </a:lnTo>
                  <a:lnTo>
                    <a:pt x="6422174" y="29794"/>
                  </a:lnTo>
                  <a:lnTo>
                    <a:pt x="6424053" y="33870"/>
                  </a:lnTo>
                  <a:lnTo>
                    <a:pt x="6424409" y="34696"/>
                  </a:lnTo>
                  <a:lnTo>
                    <a:pt x="6424726" y="35534"/>
                  </a:lnTo>
                  <a:lnTo>
                    <a:pt x="6425018" y="36385"/>
                  </a:lnTo>
                  <a:lnTo>
                    <a:pt x="6425323" y="37223"/>
                  </a:lnTo>
                  <a:lnTo>
                    <a:pt x="6426581" y="41529"/>
                  </a:lnTo>
                  <a:lnTo>
                    <a:pt x="6426809" y="42405"/>
                  </a:lnTo>
                  <a:lnTo>
                    <a:pt x="6427635" y="46812"/>
                  </a:lnTo>
                  <a:lnTo>
                    <a:pt x="6427774" y="47701"/>
                  </a:lnTo>
                  <a:lnTo>
                    <a:pt x="6427876" y="48590"/>
                  </a:lnTo>
                  <a:lnTo>
                    <a:pt x="6427965" y="49491"/>
                  </a:lnTo>
                  <a:lnTo>
                    <a:pt x="6428054" y="50380"/>
                  </a:lnTo>
                  <a:lnTo>
                    <a:pt x="6428117" y="51269"/>
                  </a:lnTo>
                  <a:lnTo>
                    <a:pt x="6428168" y="52171"/>
                  </a:lnTo>
                  <a:lnTo>
                    <a:pt x="6428206" y="53073"/>
                  </a:lnTo>
                  <a:lnTo>
                    <a:pt x="6428232" y="53962"/>
                  </a:lnTo>
                  <a:lnTo>
                    <a:pt x="6428232" y="54864"/>
                  </a:lnTo>
                  <a:lnTo>
                    <a:pt x="6428232" y="1345311"/>
                  </a:lnTo>
                  <a:lnTo>
                    <a:pt x="6428232" y="1346200"/>
                  </a:lnTo>
                  <a:lnTo>
                    <a:pt x="6428206" y="1347101"/>
                  </a:lnTo>
                  <a:lnTo>
                    <a:pt x="6427635" y="1353362"/>
                  </a:lnTo>
                  <a:lnTo>
                    <a:pt x="6427508" y="1354251"/>
                  </a:lnTo>
                  <a:lnTo>
                    <a:pt x="6426581" y="1358646"/>
                  </a:lnTo>
                  <a:lnTo>
                    <a:pt x="6426365" y="1359522"/>
                  </a:lnTo>
                  <a:lnTo>
                    <a:pt x="6425018" y="1363789"/>
                  </a:lnTo>
                  <a:lnTo>
                    <a:pt x="6424726" y="1364640"/>
                  </a:lnTo>
                  <a:lnTo>
                    <a:pt x="6424409" y="1365478"/>
                  </a:lnTo>
                  <a:lnTo>
                    <a:pt x="6424053" y="1366304"/>
                  </a:lnTo>
                  <a:lnTo>
                    <a:pt x="6423710" y="1367129"/>
                  </a:lnTo>
                  <a:lnTo>
                    <a:pt x="6421755" y="1371168"/>
                  </a:lnTo>
                  <a:lnTo>
                    <a:pt x="6421335" y="1371968"/>
                  </a:lnTo>
                  <a:lnTo>
                    <a:pt x="6417424" y="1377988"/>
                  </a:lnTo>
                  <a:lnTo>
                    <a:pt x="6416903" y="1378712"/>
                  </a:lnTo>
                  <a:lnTo>
                    <a:pt x="6413411" y="1382814"/>
                  </a:lnTo>
                  <a:lnTo>
                    <a:pt x="6412801" y="1383474"/>
                  </a:lnTo>
                  <a:lnTo>
                    <a:pt x="6412166" y="1384109"/>
                  </a:lnTo>
                  <a:lnTo>
                    <a:pt x="6411531" y="1384744"/>
                  </a:lnTo>
                  <a:lnTo>
                    <a:pt x="6410871" y="1385354"/>
                  </a:lnTo>
                  <a:lnTo>
                    <a:pt x="6406045" y="1389367"/>
                  </a:lnTo>
                  <a:lnTo>
                    <a:pt x="6405333" y="1389913"/>
                  </a:lnTo>
                  <a:lnTo>
                    <a:pt x="6404597" y="1390434"/>
                  </a:lnTo>
                  <a:lnTo>
                    <a:pt x="6403848" y="1390929"/>
                  </a:lnTo>
                  <a:lnTo>
                    <a:pt x="6403111" y="1391424"/>
                  </a:lnTo>
                  <a:lnTo>
                    <a:pt x="6391846" y="1396961"/>
                  </a:lnTo>
                  <a:lnTo>
                    <a:pt x="6390995" y="1397266"/>
                  </a:lnTo>
                  <a:lnTo>
                    <a:pt x="6386690" y="1398524"/>
                  </a:lnTo>
                  <a:lnTo>
                    <a:pt x="6385826" y="1398752"/>
                  </a:lnTo>
                  <a:lnTo>
                    <a:pt x="6381419" y="1399578"/>
                  </a:lnTo>
                  <a:lnTo>
                    <a:pt x="6380530" y="1399717"/>
                  </a:lnTo>
                  <a:lnTo>
                    <a:pt x="6374257" y="1400175"/>
                  </a:lnTo>
                  <a:lnTo>
                    <a:pt x="6373368" y="1400175"/>
                  </a:lnTo>
                  <a:lnTo>
                    <a:pt x="54864" y="1400175"/>
                  </a:lnTo>
                  <a:lnTo>
                    <a:pt x="53962" y="1400175"/>
                  </a:lnTo>
                  <a:lnTo>
                    <a:pt x="53073" y="1400149"/>
                  </a:lnTo>
                  <a:lnTo>
                    <a:pt x="52171" y="1400111"/>
                  </a:lnTo>
                  <a:lnTo>
                    <a:pt x="51269" y="1400060"/>
                  </a:lnTo>
                  <a:lnTo>
                    <a:pt x="50380" y="1399997"/>
                  </a:lnTo>
                  <a:lnTo>
                    <a:pt x="49491" y="1399908"/>
                  </a:lnTo>
                  <a:lnTo>
                    <a:pt x="48590" y="1399819"/>
                  </a:lnTo>
                  <a:lnTo>
                    <a:pt x="47701" y="1399717"/>
                  </a:lnTo>
                  <a:lnTo>
                    <a:pt x="46812" y="1399578"/>
                  </a:lnTo>
                  <a:lnTo>
                    <a:pt x="45923" y="1399451"/>
                  </a:lnTo>
                  <a:lnTo>
                    <a:pt x="41529" y="1398524"/>
                  </a:lnTo>
                  <a:lnTo>
                    <a:pt x="40665" y="1398308"/>
                  </a:lnTo>
                  <a:lnTo>
                    <a:pt x="39801" y="1398066"/>
                  </a:lnTo>
                  <a:lnTo>
                    <a:pt x="38938" y="1397812"/>
                  </a:lnTo>
                  <a:lnTo>
                    <a:pt x="38074" y="1397558"/>
                  </a:lnTo>
                  <a:lnTo>
                    <a:pt x="37223" y="1397266"/>
                  </a:lnTo>
                  <a:lnTo>
                    <a:pt x="36385" y="1396961"/>
                  </a:lnTo>
                  <a:lnTo>
                    <a:pt x="35534" y="1396669"/>
                  </a:lnTo>
                  <a:lnTo>
                    <a:pt x="31407" y="1394904"/>
                  </a:lnTo>
                  <a:lnTo>
                    <a:pt x="30594" y="1394523"/>
                  </a:lnTo>
                  <a:lnTo>
                    <a:pt x="24384" y="1390929"/>
                  </a:lnTo>
                  <a:lnTo>
                    <a:pt x="23634" y="1390434"/>
                  </a:lnTo>
                  <a:lnTo>
                    <a:pt x="22898" y="1389913"/>
                  </a:lnTo>
                  <a:lnTo>
                    <a:pt x="22186" y="1389367"/>
                  </a:lnTo>
                  <a:lnTo>
                    <a:pt x="21463" y="1388833"/>
                  </a:lnTo>
                  <a:lnTo>
                    <a:pt x="14820" y="1382814"/>
                  </a:lnTo>
                  <a:lnTo>
                    <a:pt x="14211" y="1382153"/>
                  </a:lnTo>
                  <a:lnTo>
                    <a:pt x="13614" y="1381493"/>
                  </a:lnTo>
                  <a:lnTo>
                    <a:pt x="13017" y="1380807"/>
                  </a:lnTo>
                  <a:lnTo>
                    <a:pt x="12458" y="1380121"/>
                  </a:lnTo>
                  <a:lnTo>
                    <a:pt x="11887" y="1379423"/>
                  </a:lnTo>
                  <a:lnTo>
                    <a:pt x="11328" y="1378712"/>
                  </a:lnTo>
                  <a:lnTo>
                    <a:pt x="10795" y="1377988"/>
                  </a:lnTo>
                  <a:lnTo>
                    <a:pt x="10261" y="1377276"/>
                  </a:lnTo>
                  <a:lnTo>
                    <a:pt x="9740" y="1376540"/>
                  </a:lnTo>
                  <a:lnTo>
                    <a:pt x="9245" y="1375791"/>
                  </a:lnTo>
                  <a:lnTo>
                    <a:pt x="8750" y="1375041"/>
                  </a:lnTo>
                  <a:lnTo>
                    <a:pt x="8267" y="1374279"/>
                  </a:lnTo>
                  <a:lnTo>
                    <a:pt x="7810" y="1373517"/>
                  </a:lnTo>
                  <a:lnTo>
                    <a:pt x="7340" y="1372743"/>
                  </a:lnTo>
                  <a:lnTo>
                    <a:pt x="6896" y="1371968"/>
                  </a:lnTo>
                  <a:lnTo>
                    <a:pt x="6477" y="1371168"/>
                  </a:lnTo>
                  <a:lnTo>
                    <a:pt x="6057" y="1370380"/>
                  </a:lnTo>
                  <a:lnTo>
                    <a:pt x="3213" y="1363789"/>
                  </a:lnTo>
                  <a:lnTo>
                    <a:pt x="2908" y="1362938"/>
                  </a:lnTo>
                  <a:lnTo>
                    <a:pt x="2628" y="1362087"/>
                  </a:lnTo>
                  <a:lnTo>
                    <a:pt x="2362" y="1361236"/>
                  </a:lnTo>
                  <a:lnTo>
                    <a:pt x="2095" y="1360385"/>
                  </a:lnTo>
                  <a:lnTo>
                    <a:pt x="596" y="1353362"/>
                  </a:lnTo>
                  <a:lnTo>
                    <a:pt x="457" y="1352473"/>
                  </a:lnTo>
                  <a:lnTo>
                    <a:pt x="0" y="1346200"/>
                  </a:lnTo>
                  <a:lnTo>
                    <a:pt x="0" y="1345311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73"/>
                  </a:lnTo>
                  <a:lnTo>
                    <a:pt x="63" y="52171"/>
                  </a:lnTo>
                  <a:lnTo>
                    <a:pt x="114" y="51269"/>
                  </a:lnTo>
                  <a:lnTo>
                    <a:pt x="177" y="50380"/>
                  </a:lnTo>
                  <a:lnTo>
                    <a:pt x="266" y="49491"/>
                  </a:lnTo>
                  <a:lnTo>
                    <a:pt x="355" y="48590"/>
                  </a:lnTo>
                  <a:lnTo>
                    <a:pt x="457" y="47701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1866" y="40665"/>
                  </a:lnTo>
                  <a:lnTo>
                    <a:pt x="2095" y="39801"/>
                  </a:lnTo>
                  <a:lnTo>
                    <a:pt x="2362" y="38938"/>
                  </a:lnTo>
                  <a:lnTo>
                    <a:pt x="2628" y="38074"/>
                  </a:lnTo>
                  <a:lnTo>
                    <a:pt x="2908" y="37223"/>
                  </a:lnTo>
                  <a:lnTo>
                    <a:pt x="3213" y="36385"/>
                  </a:lnTo>
                  <a:lnTo>
                    <a:pt x="3505" y="35534"/>
                  </a:lnTo>
                  <a:lnTo>
                    <a:pt x="6477" y="29006"/>
                  </a:lnTo>
                  <a:lnTo>
                    <a:pt x="6896" y="28206"/>
                  </a:lnTo>
                  <a:lnTo>
                    <a:pt x="7340" y="27432"/>
                  </a:lnTo>
                  <a:lnTo>
                    <a:pt x="7810" y="26657"/>
                  </a:lnTo>
                  <a:lnTo>
                    <a:pt x="8267" y="25882"/>
                  </a:lnTo>
                  <a:lnTo>
                    <a:pt x="10795" y="22186"/>
                  </a:lnTo>
                  <a:lnTo>
                    <a:pt x="11328" y="21463"/>
                  </a:lnTo>
                  <a:lnTo>
                    <a:pt x="11887" y="20751"/>
                  </a:lnTo>
                  <a:lnTo>
                    <a:pt x="12458" y="20053"/>
                  </a:lnTo>
                  <a:lnTo>
                    <a:pt x="13017" y="19367"/>
                  </a:lnTo>
                  <a:lnTo>
                    <a:pt x="20053" y="12458"/>
                  </a:lnTo>
                  <a:lnTo>
                    <a:pt x="20751" y="11887"/>
                  </a:lnTo>
                  <a:lnTo>
                    <a:pt x="21463" y="11328"/>
                  </a:lnTo>
                  <a:lnTo>
                    <a:pt x="22186" y="10795"/>
                  </a:lnTo>
                  <a:lnTo>
                    <a:pt x="22898" y="10261"/>
                  </a:lnTo>
                  <a:lnTo>
                    <a:pt x="23634" y="9740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82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28206" y="6896"/>
                  </a:lnTo>
                  <a:lnTo>
                    <a:pt x="29006" y="6477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38074" y="2628"/>
                  </a:lnTo>
                  <a:lnTo>
                    <a:pt x="38938" y="2362"/>
                  </a:lnTo>
                  <a:lnTo>
                    <a:pt x="39801" y="2095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700">
              <a:solidFill>
                <a:srgbClr val="D9E4D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566927" y="1508759"/>
              <a:ext cx="73660" cy="1400175"/>
            </a:xfrm>
            <a:custGeom>
              <a:avLst/>
              <a:gdLst/>
              <a:ahLst/>
              <a:cxnLst/>
              <a:rect l="l" t="t" r="r" b="b"/>
              <a:pathLst>
                <a:path w="73659" h="1400175">
                  <a:moveTo>
                    <a:pt x="73151" y="0"/>
                  </a:moveTo>
                  <a:lnTo>
                    <a:pt x="0" y="0"/>
                  </a:lnTo>
                  <a:lnTo>
                    <a:pt x="0" y="1400175"/>
                  </a:lnTo>
                  <a:lnTo>
                    <a:pt x="73151" y="1400175"/>
                  </a:lnTo>
                  <a:lnTo>
                    <a:pt x="73151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566927" y="1508759"/>
              <a:ext cx="73660" cy="1400175"/>
            </a:xfrm>
            <a:custGeom>
              <a:avLst/>
              <a:gdLst/>
              <a:ahLst/>
              <a:cxnLst/>
              <a:rect l="l" t="t" r="r" b="b"/>
              <a:pathLst>
                <a:path w="73659" h="1400175">
                  <a:moveTo>
                    <a:pt x="0" y="0"/>
                  </a:moveTo>
                  <a:lnTo>
                    <a:pt x="0" y="1400175"/>
                  </a:lnTo>
                  <a:lnTo>
                    <a:pt x="73152" y="1400175"/>
                  </a:lnTo>
                  <a:lnTo>
                    <a:pt x="73152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5" name="object 15"/>
          <p:cNvSpPr txBox="1"/>
          <p:nvPr/>
        </p:nvSpPr>
        <p:spPr>
          <a:xfrm>
            <a:off x="792098" y="1684773"/>
            <a:ext cx="5766435" cy="9779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93345">
              <a:lnSpc>
                <a:spcPct val="125000"/>
              </a:lnSpc>
              <a:spcBef>
                <a:spcPts val="100"/>
              </a:spcBef>
            </a:pP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NyTænk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udvikler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praksisnær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undervisning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til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landbrugsskoler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i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samarbejde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Københavns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Universitet,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Jordbrugets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UddannelsesCenter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Aarhus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Kalø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Økologisk</a:t>
            </a:r>
            <a:r>
              <a:rPr dirty="0" sz="1000" spc="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Landbrugsskole.</a:t>
            </a:r>
            <a:endParaRPr sz="1000">
              <a:latin typeface="Aptos"/>
              <a:cs typeface="Aptos"/>
            </a:endParaRPr>
          </a:p>
          <a:p>
            <a:pPr marL="12700" marR="5080">
              <a:lnSpc>
                <a:spcPct val="125000"/>
              </a:lnSpc>
              <a:spcBef>
                <a:spcPts val="1500"/>
              </a:spcBef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Dette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opgavehæfte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samler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forløbets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praktiske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øvelser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refleksionsopgaver,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så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eleverne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kan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arbejde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jordsundhed,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mikroliv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og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bæredygtig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dyrkning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i både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klasse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mark.</a:t>
            </a:r>
            <a:endParaRPr sz="1000">
              <a:latin typeface="Aptos"/>
              <a:cs typeface="Apto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17651" y="3408633"/>
            <a:ext cx="208978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b="1">
                <a:solidFill>
                  <a:srgbClr val="123F33"/>
                </a:solidFill>
                <a:latin typeface="Aptos"/>
                <a:cs typeface="Aptos"/>
              </a:rPr>
              <a:t>Udviklet</a:t>
            </a:r>
            <a:r>
              <a:rPr dirty="0" sz="1200" spc="-10" b="1">
                <a:solidFill>
                  <a:srgbClr val="123F33"/>
                </a:solidFill>
                <a:latin typeface="Aptos"/>
                <a:cs typeface="Aptos"/>
              </a:rPr>
              <a:t> </a:t>
            </a:r>
            <a:r>
              <a:rPr dirty="0" sz="1200" b="1">
                <a:solidFill>
                  <a:srgbClr val="123F33"/>
                </a:solidFill>
                <a:latin typeface="Aptos"/>
                <a:cs typeface="Aptos"/>
              </a:rPr>
              <a:t>i</a:t>
            </a:r>
            <a:r>
              <a:rPr dirty="0" sz="1200" spc="-10" b="1">
                <a:solidFill>
                  <a:srgbClr val="123F33"/>
                </a:solidFill>
                <a:latin typeface="Aptos"/>
                <a:cs typeface="Aptos"/>
              </a:rPr>
              <a:t> samarbejde mellem</a:t>
            </a:r>
            <a:endParaRPr sz="1200">
              <a:latin typeface="Aptos"/>
              <a:cs typeface="Aptos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523996" y="3760977"/>
            <a:ext cx="3075940" cy="1247140"/>
            <a:chOff x="523996" y="3760977"/>
            <a:chExt cx="3075940" cy="1247140"/>
          </a:xfrm>
        </p:grpSpPr>
        <p:sp>
          <p:nvSpPr>
            <p:cNvPr id="18" name="object 18"/>
            <p:cNvSpPr/>
            <p:nvPr/>
          </p:nvSpPr>
          <p:spPr>
            <a:xfrm>
              <a:off x="530346" y="3767327"/>
              <a:ext cx="3063240" cy="1234440"/>
            </a:xfrm>
            <a:custGeom>
              <a:avLst/>
              <a:gdLst/>
              <a:ahLst/>
              <a:cxnLst/>
              <a:rect l="l" t="t" r="r" b="b"/>
              <a:pathLst>
                <a:path w="3063240" h="1234439">
                  <a:moveTo>
                    <a:pt x="54864" y="0"/>
                  </a:moveTo>
                  <a:lnTo>
                    <a:pt x="13614" y="18681"/>
                  </a:lnTo>
                  <a:lnTo>
                    <a:pt x="0" y="1179588"/>
                  </a:lnTo>
                  <a:lnTo>
                    <a:pt x="1866" y="1193787"/>
                  </a:lnTo>
                  <a:lnTo>
                    <a:pt x="32219" y="1229550"/>
                  </a:lnTo>
                  <a:lnTo>
                    <a:pt x="3008388" y="1234440"/>
                  </a:lnTo>
                  <a:lnTo>
                    <a:pt x="3022587" y="1232573"/>
                  </a:lnTo>
                  <a:lnTo>
                    <a:pt x="3058363" y="1202220"/>
                  </a:lnTo>
                  <a:lnTo>
                    <a:pt x="3063240" y="54864"/>
                  </a:lnTo>
                  <a:lnTo>
                    <a:pt x="3061385" y="40652"/>
                  </a:lnTo>
                  <a:lnTo>
                    <a:pt x="3031032" y="4889"/>
                  </a:lnTo>
                  <a:lnTo>
                    <a:pt x="548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530346" y="3767327"/>
              <a:ext cx="3063240" cy="1234440"/>
            </a:xfrm>
            <a:custGeom>
              <a:avLst/>
              <a:gdLst/>
              <a:ahLst/>
              <a:cxnLst/>
              <a:rect l="l" t="t" r="r" b="b"/>
              <a:pathLst>
                <a:path w="3063240" h="1234439">
                  <a:moveTo>
                    <a:pt x="54864" y="0"/>
                  </a:moveTo>
                  <a:lnTo>
                    <a:pt x="3008388" y="0"/>
                  </a:lnTo>
                  <a:lnTo>
                    <a:pt x="3009290" y="0"/>
                  </a:lnTo>
                  <a:lnTo>
                    <a:pt x="3010179" y="25"/>
                  </a:lnTo>
                  <a:lnTo>
                    <a:pt x="3011081" y="63"/>
                  </a:lnTo>
                  <a:lnTo>
                    <a:pt x="3011970" y="114"/>
                  </a:lnTo>
                  <a:lnTo>
                    <a:pt x="3012871" y="177"/>
                  </a:lnTo>
                  <a:lnTo>
                    <a:pt x="3013760" y="266"/>
                  </a:lnTo>
                  <a:lnTo>
                    <a:pt x="3014662" y="355"/>
                  </a:lnTo>
                  <a:lnTo>
                    <a:pt x="3015551" y="457"/>
                  </a:lnTo>
                  <a:lnTo>
                    <a:pt x="3016440" y="596"/>
                  </a:lnTo>
                  <a:lnTo>
                    <a:pt x="3017316" y="723"/>
                  </a:lnTo>
                  <a:lnTo>
                    <a:pt x="3018205" y="876"/>
                  </a:lnTo>
                  <a:lnTo>
                    <a:pt x="3019082" y="1054"/>
                  </a:lnTo>
                  <a:lnTo>
                    <a:pt x="3019971" y="1231"/>
                  </a:lnTo>
                  <a:lnTo>
                    <a:pt x="3024301" y="2362"/>
                  </a:lnTo>
                  <a:lnTo>
                    <a:pt x="3025165" y="2628"/>
                  </a:lnTo>
                  <a:lnTo>
                    <a:pt x="3026029" y="2908"/>
                  </a:lnTo>
                  <a:lnTo>
                    <a:pt x="3026867" y="3213"/>
                  </a:lnTo>
                  <a:lnTo>
                    <a:pt x="3027718" y="3505"/>
                  </a:lnTo>
                  <a:lnTo>
                    <a:pt x="3028556" y="3835"/>
                  </a:lnTo>
                  <a:lnTo>
                    <a:pt x="3029381" y="4178"/>
                  </a:lnTo>
                  <a:lnTo>
                    <a:pt x="3030207" y="4521"/>
                  </a:lnTo>
                  <a:lnTo>
                    <a:pt x="3031032" y="4889"/>
                  </a:lnTo>
                  <a:lnTo>
                    <a:pt x="3031845" y="5270"/>
                  </a:lnTo>
                  <a:lnTo>
                    <a:pt x="3032658" y="5651"/>
                  </a:lnTo>
                  <a:lnTo>
                    <a:pt x="3036582" y="7810"/>
                  </a:lnTo>
                  <a:lnTo>
                    <a:pt x="3037357" y="8267"/>
                  </a:lnTo>
                  <a:lnTo>
                    <a:pt x="3038119" y="8750"/>
                  </a:lnTo>
                  <a:lnTo>
                    <a:pt x="3038856" y="9245"/>
                  </a:lnTo>
                  <a:lnTo>
                    <a:pt x="3039605" y="9740"/>
                  </a:lnTo>
                  <a:lnTo>
                    <a:pt x="3040341" y="10261"/>
                  </a:lnTo>
                  <a:lnTo>
                    <a:pt x="3041065" y="10795"/>
                  </a:lnTo>
                  <a:lnTo>
                    <a:pt x="3041789" y="11328"/>
                  </a:lnTo>
                  <a:lnTo>
                    <a:pt x="3045218" y="14211"/>
                  </a:lnTo>
                  <a:lnTo>
                    <a:pt x="3045891" y="14808"/>
                  </a:lnTo>
                  <a:lnTo>
                    <a:pt x="3049028" y="18021"/>
                  </a:lnTo>
                  <a:lnTo>
                    <a:pt x="3049638" y="18681"/>
                  </a:lnTo>
                  <a:lnTo>
                    <a:pt x="3050222" y="19367"/>
                  </a:lnTo>
                  <a:lnTo>
                    <a:pt x="3050794" y="20053"/>
                  </a:lnTo>
                  <a:lnTo>
                    <a:pt x="3051365" y="20751"/>
                  </a:lnTo>
                  <a:lnTo>
                    <a:pt x="3051911" y="21463"/>
                  </a:lnTo>
                  <a:lnTo>
                    <a:pt x="3052457" y="22174"/>
                  </a:lnTo>
                  <a:lnTo>
                    <a:pt x="3052991" y="22898"/>
                  </a:lnTo>
                  <a:lnTo>
                    <a:pt x="3053499" y="23634"/>
                  </a:lnTo>
                  <a:lnTo>
                    <a:pt x="3053994" y="24384"/>
                  </a:lnTo>
                  <a:lnTo>
                    <a:pt x="3054502" y="25133"/>
                  </a:lnTo>
                  <a:lnTo>
                    <a:pt x="3054985" y="25882"/>
                  </a:lnTo>
                  <a:lnTo>
                    <a:pt x="3055442" y="26657"/>
                  </a:lnTo>
                  <a:lnTo>
                    <a:pt x="3055899" y="27419"/>
                  </a:lnTo>
                  <a:lnTo>
                    <a:pt x="3056343" y="28206"/>
                  </a:lnTo>
                  <a:lnTo>
                    <a:pt x="3056763" y="28994"/>
                  </a:lnTo>
                  <a:lnTo>
                    <a:pt x="3057194" y="29794"/>
                  </a:lnTo>
                  <a:lnTo>
                    <a:pt x="3057601" y="30594"/>
                  </a:lnTo>
                  <a:lnTo>
                    <a:pt x="3057982" y="31407"/>
                  </a:lnTo>
                  <a:lnTo>
                    <a:pt x="3058363" y="32219"/>
                  </a:lnTo>
                  <a:lnTo>
                    <a:pt x="3060877" y="38938"/>
                  </a:lnTo>
                  <a:lnTo>
                    <a:pt x="3061144" y="39789"/>
                  </a:lnTo>
                  <a:lnTo>
                    <a:pt x="3061385" y="40652"/>
                  </a:lnTo>
                  <a:lnTo>
                    <a:pt x="3061601" y="41529"/>
                  </a:lnTo>
                  <a:lnTo>
                    <a:pt x="3061817" y="42405"/>
                  </a:lnTo>
                  <a:lnTo>
                    <a:pt x="3062020" y="43281"/>
                  </a:lnTo>
                  <a:lnTo>
                    <a:pt x="3062185" y="44157"/>
                  </a:lnTo>
                  <a:lnTo>
                    <a:pt x="3062363" y="45034"/>
                  </a:lnTo>
                  <a:lnTo>
                    <a:pt x="3063176" y="52171"/>
                  </a:lnTo>
                  <a:lnTo>
                    <a:pt x="3063227" y="53060"/>
                  </a:lnTo>
                  <a:lnTo>
                    <a:pt x="3063240" y="53962"/>
                  </a:lnTo>
                  <a:lnTo>
                    <a:pt x="3063240" y="54864"/>
                  </a:lnTo>
                  <a:lnTo>
                    <a:pt x="3063240" y="1179588"/>
                  </a:lnTo>
                  <a:lnTo>
                    <a:pt x="3063240" y="1180477"/>
                  </a:lnTo>
                  <a:lnTo>
                    <a:pt x="3063227" y="1181379"/>
                  </a:lnTo>
                  <a:lnTo>
                    <a:pt x="3063176" y="1182268"/>
                  </a:lnTo>
                  <a:lnTo>
                    <a:pt x="3063138" y="1183170"/>
                  </a:lnTo>
                  <a:lnTo>
                    <a:pt x="3062185" y="1190282"/>
                  </a:lnTo>
                  <a:lnTo>
                    <a:pt x="3062020" y="1191158"/>
                  </a:lnTo>
                  <a:lnTo>
                    <a:pt x="3061817" y="1192047"/>
                  </a:lnTo>
                  <a:lnTo>
                    <a:pt x="3061601" y="1192911"/>
                  </a:lnTo>
                  <a:lnTo>
                    <a:pt x="3061385" y="1193787"/>
                  </a:lnTo>
                  <a:lnTo>
                    <a:pt x="3061144" y="1194638"/>
                  </a:lnTo>
                  <a:lnTo>
                    <a:pt x="3060877" y="1195501"/>
                  </a:lnTo>
                  <a:lnTo>
                    <a:pt x="3060623" y="1196365"/>
                  </a:lnTo>
                  <a:lnTo>
                    <a:pt x="3056763" y="1205445"/>
                  </a:lnTo>
                  <a:lnTo>
                    <a:pt x="3056343" y="1206233"/>
                  </a:lnTo>
                  <a:lnTo>
                    <a:pt x="3055899" y="1207008"/>
                  </a:lnTo>
                  <a:lnTo>
                    <a:pt x="3055442" y="1207782"/>
                  </a:lnTo>
                  <a:lnTo>
                    <a:pt x="3054985" y="1208557"/>
                  </a:lnTo>
                  <a:lnTo>
                    <a:pt x="3054502" y="1209306"/>
                  </a:lnTo>
                  <a:lnTo>
                    <a:pt x="3053994" y="1210056"/>
                  </a:lnTo>
                  <a:lnTo>
                    <a:pt x="3053499" y="1210805"/>
                  </a:lnTo>
                  <a:lnTo>
                    <a:pt x="3050794" y="1214374"/>
                  </a:lnTo>
                  <a:lnTo>
                    <a:pt x="3050222" y="1215085"/>
                  </a:lnTo>
                  <a:lnTo>
                    <a:pt x="3049638" y="1215758"/>
                  </a:lnTo>
                  <a:lnTo>
                    <a:pt x="3049028" y="1216418"/>
                  </a:lnTo>
                  <a:lnTo>
                    <a:pt x="3048431" y="1217079"/>
                  </a:lnTo>
                  <a:lnTo>
                    <a:pt x="3045218" y="1220228"/>
                  </a:lnTo>
                  <a:lnTo>
                    <a:pt x="3044558" y="1220838"/>
                  </a:lnTo>
                  <a:lnTo>
                    <a:pt x="3041065" y="1223645"/>
                  </a:lnTo>
                  <a:lnTo>
                    <a:pt x="3040341" y="1224178"/>
                  </a:lnTo>
                  <a:lnTo>
                    <a:pt x="3039605" y="1224699"/>
                  </a:lnTo>
                  <a:lnTo>
                    <a:pt x="3038856" y="1225194"/>
                  </a:lnTo>
                  <a:lnTo>
                    <a:pt x="3038119" y="1225689"/>
                  </a:lnTo>
                  <a:lnTo>
                    <a:pt x="3037357" y="1226172"/>
                  </a:lnTo>
                  <a:lnTo>
                    <a:pt x="3036595" y="1226642"/>
                  </a:lnTo>
                  <a:lnTo>
                    <a:pt x="3035820" y="1227099"/>
                  </a:lnTo>
                  <a:lnTo>
                    <a:pt x="3035033" y="1227531"/>
                  </a:lnTo>
                  <a:lnTo>
                    <a:pt x="3034245" y="1227963"/>
                  </a:lnTo>
                  <a:lnTo>
                    <a:pt x="3033458" y="1228394"/>
                  </a:lnTo>
                  <a:lnTo>
                    <a:pt x="3032658" y="1228788"/>
                  </a:lnTo>
                  <a:lnTo>
                    <a:pt x="3031845" y="1229169"/>
                  </a:lnTo>
                  <a:lnTo>
                    <a:pt x="3031032" y="1229550"/>
                  </a:lnTo>
                  <a:lnTo>
                    <a:pt x="3026867" y="1231226"/>
                  </a:lnTo>
                  <a:lnTo>
                    <a:pt x="3026029" y="1231531"/>
                  </a:lnTo>
                  <a:lnTo>
                    <a:pt x="3021711" y="1232789"/>
                  </a:lnTo>
                  <a:lnTo>
                    <a:pt x="3020847" y="1233017"/>
                  </a:lnTo>
                  <a:lnTo>
                    <a:pt x="3019971" y="1233208"/>
                  </a:lnTo>
                  <a:lnTo>
                    <a:pt x="3019082" y="1233385"/>
                  </a:lnTo>
                  <a:lnTo>
                    <a:pt x="3018205" y="1233563"/>
                  </a:lnTo>
                  <a:lnTo>
                    <a:pt x="3013760" y="1234173"/>
                  </a:lnTo>
                  <a:lnTo>
                    <a:pt x="3012871" y="1234262"/>
                  </a:lnTo>
                  <a:lnTo>
                    <a:pt x="3011970" y="1234325"/>
                  </a:lnTo>
                  <a:lnTo>
                    <a:pt x="3011081" y="1234376"/>
                  </a:lnTo>
                  <a:lnTo>
                    <a:pt x="3010179" y="1234414"/>
                  </a:lnTo>
                  <a:lnTo>
                    <a:pt x="3009290" y="1234440"/>
                  </a:lnTo>
                  <a:lnTo>
                    <a:pt x="3008388" y="1234440"/>
                  </a:lnTo>
                  <a:lnTo>
                    <a:pt x="54864" y="1234440"/>
                  </a:lnTo>
                  <a:lnTo>
                    <a:pt x="53962" y="1234440"/>
                  </a:lnTo>
                  <a:lnTo>
                    <a:pt x="53073" y="1234414"/>
                  </a:lnTo>
                  <a:lnTo>
                    <a:pt x="52171" y="1234376"/>
                  </a:lnTo>
                  <a:lnTo>
                    <a:pt x="51269" y="1234325"/>
                  </a:lnTo>
                  <a:lnTo>
                    <a:pt x="50380" y="1234262"/>
                  </a:lnTo>
                  <a:lnTo>
                    <a:pt x="49491" y="1234173"/>
                  </a:lnTo>
                  <a:lnTo>
                    <a:pt x="48590" y="1234084"/>
                  </a:lnTo>
                  <a:lnTo>
                    <a:pt x="41529" y="1232789"/>
                  </a:lnTo>
                  <a:lnTo>
                    <a:pt x="40665" y="1232573"/>
                  </a:lnTo>
                  <a:lnTo>
                    <a:pt x="36385" y="1231226"/>
                  </a:lnTo>
                  <a:lnTo>
                    <a:pt x="35534" y="1230934"/>
                  </a:lnTo>
                  <a:lnTo>
                    <a:pt x="31407" y="1229169"/>
                  </a:lnTo>
                  <a:lnTo>
                    <a:pt x="30594" y="1228788"/>
                  </a:lnTo>
                  <a:lnTo>
                    <a:pt x="29794" y="1228394"/>
                  </a:lnTo>
                  <a:lnTo>
                    <a:pt x="29006" y="1227963"/>
                  </a:lnTo>
                  <a:lnTo>
                    <a:pt x="28206" y="1227531"/>
                  </a:lnTo>
                  <a:lnTo>
                    <a:pt x="24384" y="1225194"/>
                  </a:lnTo>
                  <a:lnTo>
                    <a:pt x="23634" y="1224699"/>
                  </a:lnTo>
                  <a:lnTo>
                    <a:pt x="22910" y="1224178"/>
                  </a:lnTo>
                  <a:lnTo>
                    <a:pt x="22186" y="1223645"/>
                  </a:lnTo>
                  <a:lnTo>
                    <a:pt x="21463" y="1223111"/>
                  </a:lnTo>
                  <a:lnTo>
                    <a:pt x="18021" y="1220228"/>
                  </a:lnTo>
                  <a:lnTo>
                    <a:pt x="17360" y="1219631"/>
                  </a:lnTo>
                  <a:lnTo>
                    <a:pt x="16713" y="1219009"/>
                  </a:lnTo>
                  <a:lnTo>
                    <a:pt x="16078" y="1218374"/>
                  </a:lnTo>
                  <a:lnTo>
                    <a:pt x="15443" y="1217739"/>
                  </a:lnTo>
                  <a:lnTo>
                    <a:pt x="12458" y="1214374"/>
                  </a:lnTo>
                  <a:lnTo>
                    <a:pt x="11887" y="1213688"/>
                  </a:lnTo>
                  <a:lnTo>
                    <a:pt x="1650" y="1192911"/>
                  </a:lnTo>
                  <a:lnTo>
                    <a:pt x="1435" y="1192047"/>
                  </a:lnTo>
                  <a:lnTo>
                    <a:pt x="76" y="1182268"/>
                  </a:lnTo>
                  <a:lnTo>
                    <a:pt x="25" y="1181379"/>
                  </a:lnTo>
                  <a:lnTo>
                    <a:pt x="0" y="1180477"/>
                  </a:lnTo>
                  <a:lnTo>
                    <a:pt x="0" y="1179588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60"/>
                  </a:lnTo>
                  <a:lnTo>
                    <a:pt x="76" y="52171"/>
                  </a:lnTo>
                  <a:lnTo>
                    <a:pt x="114" y="51269"/>
                  </a:lnTo>
                  <a:lnTo>
                    <a:pt x="4178" y="33870"/>
                  </a:lnTo>
                  <a:lnTo>
                    <a:pt x="4521" y="33032"/>
                  </a:lnTo>
                  <a:lnTo>
                    <a:pt x="7810" y="26657"/>
                  </a:lnTo>
                  <a:lnTo>
                    <a:pt x="8267" y="25882"/>
                  </a:lnTo>
                  <a:lnTo>
                    <a:pt x="16078" y="16065"/>
                  </a:lnTo>
                  <a:lnTo>
                    <a:pt x="16713" y="15430"/>
                  </a:lnTo>
                  <a:lnTo>
                    <a:pt x="17360" y="14808"/>
                  </a:lnTo>
                  <a:lnTo>
                    <a:pt x="18021" y="14211"/>
                  </a:lnTo>
                  <a:lnTo>
                    <a:pt x="18694" y="13601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95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28206" y="6896"/>
                  </a:lnTo>
                  <a:lnTo>
                    <a:pt x="29006" y="6477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38074" y="2628"/>
                  </a:lnTo>
                  <a:lnTo>
                    <a:pt x="38938" y="2362"/>
                  </a:lnTo>
                  <a:lnTo>
                    <a:pt x="39801" y="2095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700">
              <a:solidFill>
                <a:srgbClr val="DCE5DE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16558" y="3977640"/>
              <a:ext cx="1490840" cy="521207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1854521" y="4649989"/>
            <a:ext cx="41529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9756B"/>
                </a:solidFill>
                <a:latin typeface="Aptos"/>
                <a:cs typeface="Aptos"/>
              </a:rPr>
              <a:t>NyTænk</a:t>
            </a:r>
            <a:endParaRPr sz="900">
              <a:latin typeface="Aptos"/>
              <a:cs typeface="Aptos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3952997" y="3760977"/>
            <a:ext cx="3075940" cy="1247140"/>
            <a:chOff x="3952997" y="3760977"/>
            <a:chExt cx="3075940" cy="1247140"/>
          </a:xfrm>
        </p:grpSpPr>
        <p:sp>
          <p:nvSpPr>
            <p:cNvPr id="23" name="object 23"/>
            <p:cNvSpPr/>
            <p:nvPr/>
          </p:nvSpPr>
          <p:spPr>
            <a:xfrm>
              <a:off x="3959347" y="3767327"/>
              <a:ext cx="3063240" cy="1234440"/>
            </a:xfrm>
            <a:custGeom>
              <a:avLst/>
              <a:gdLst/>
              <a:ahLst/>
              <a:cxnLst/>
              <a:rect l="l" t="t" r="r" b="b"/>
              <a:pathLst>
                <a:path w="3063240" h="1234439">
                  <a:moveTo>
                    <a:pt x="54863" y="0"/>
                  </a:moveTo>
                  <a:lnTo>
                    <a:pt x="13614" y="18681"/>
                  </a:lnTo>
                  <a:lnTo>
                    <a:pt x="0" y="1179588"/>
                  </a:lnTo>
                  <a:lnTo>
                    <a:pt x="1866" y="1193787"/>
                  </a:lnTo>
                  <a:lnTo>
                    <a:pt x="32219" y="1229550"/>
                  </a:lnTo>
                  <a:lnTo>
                    <a:pt x="3008388" y="1234440"/>
                  </a:lnTo>
                  <a:lnTo>
                    <a:pt x="3022587" y="1232573"/>
                  </a:lnTo>
                  <a:lnTo>
                    <a:pt x="3058363" y="1202220"/>
                  </a:lnTo>
                  <a:lnTo>
                    <a:pt x="3063240" y="54864"/>
                  </a:lnTo>
                  <a:lnTo>
                    <a:pt x="3061385" y="40652"/>
                  </a:lnTo>
                  <a:lnTo>
                    <a:pt x="3031032" y="4889"/>
                  </a:lnTo>
                  <a:lnTo>
                    <a:pt x="5486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3959347" y="3767327"/>
              <a:ext cx="3063240" cy="1234440"/>
            </a:xfrm>
            <a:custGeom>
              <a:avLst/>
              <a:gdLst/>
              <a:ahLst/>
              <a:cxnLst/>
              <a:rect l="l" t="t" r="r" b="b"/>
              <a:pathLst>
                <a:path w="3063240" h="1234439">
                  <a:moveTo>
                    <a:pt x="54863" y="0"/>
                  </a:moveTo>
                  <a:lnTo>
                    <a:pt x="3008388" y="0"/>
                  </a:lnTo>
                  <a:lnTo>
                    <a:pt x="3009290" y="0"/>
                  </a:lnTo>
                  <a:lnTo>
                    <a:pt x="3010179" y="25"/>
                  </a:lnTo>
                  <a:lnTo>
                    <a:pt x="3011081" y="63"/>
                  </a:lnTo>
                  <a:lnTo>
                    <a:pt x="3011970" y="114"/>
                  </a:lnTo>
                  <a:lnTo>
                    <a:pt x="3012871" y="177"/>
                  </a:lnTo>
                  <a:lnTo>
                    <a:pt x="3013760" y="266"/>
                  </a:lnTo>
                  <a:lnTo>
                    <a:pt x="3014662" y="355"/>
                  </a:lnTo>
                  <a:lnTo>
                    <a:pt x="3015551" y="457"/>
                  </a:lnTo>
                  <a:lnTo>
                    <a:pt x="3016440" y="596"/>
                  </a:lnTo>
                  <a:lnTo>
                    <a:pt x="3017316" y="723"/>
                  </a:lnTo>
                  <a:lnTo>
                    <a:pt x="3018205" y="876"/>
                  </a:lnTo>
                  <a:lnTo>
                    <a:pt x="3019082" y="1054"/>
                  </a:lnTo>
                  <a:lnTo>
                    <a:pt x="3019971" y="1231"/>
                  </a:lnTo>
                  <a:lnTo>
                    <a:pt x="3024301" y="2362"/>
                  </a:lnTo>
                  <a:lnTo>
                    <a:pt x="3025165" y="2628"/>
                  </a:lnTo>
                  <a:lnTo>
                    <a:pt x="3026029" y="2908"/>
                  </a:lnTo>
                  <a:lnTo>
                    <a:pt x="3026867" y="3213"/>
                  </a:lnTo>
                  <a:lnTo>
                    <a:pt x="3027718" y="3505"/>
                  </a:lnTo>
                  <a:lnTo>
                    <a:pt x="3028556" y="3835"/>
                  </a:lnTo>
                  <a:lnTo>
                    <a:pt x="3029381" y="4178"/>
                  </a:lnTo>
                  <a:lnTo>
                    <a:pt x="3030207" y="4521"/>
                  </a:lnTo>
                  <a:lnTo>
                    <a:pt x="3031032" y="4889"/>
                  </a:lnTo>
                  <a:lnTo>
                    <a:pt x="3031845" y="5270"/>
                  </a:lnTo>
                  <a:lnTo>
                    <a:pt x="3032658" y="5651"/>
                  </a:lnTo>
                  <a:lnTo>
                    <a:pt x="3036582" y="7810"/>
                  </a:lnTo>
                  <a:lnTo>
                    <a:pt x="3037357" y="8267"/>
                  </a:lnTo>
                  <a:lnTo>
                    <a:pt x="3038119" y="8750"/>
                  </a:lnTo>
                  <a:lnTo>
                    <a:pt x="3038856" y="9245"/>
                  </a:lnTo>
                  <a:lnTo>
                    <a:pt x="3039605" y="9740"/>
                  </a:lnTo>
                  <a:lnTo>
                    <a:pt x="3040341" y="10261"/>
                  </a:lnTo>
                  <a:lnTo>
                    <a:pt x="3041065" y="10795"/>
                  </a:lnTo>
                  <a:lnTo>
                    <a:pt x="3041789" y="11328"/>
                  </a:lnTo>
                  <a:lnTo>
                    <a:pt x="3045218" y="14211"/>
                  </a:lnTo>
                  <a:lnTo>
                    <a:pt x="3045891" y="14808"/>
                  </a:lnTo>
                  <a:lnTo>
                    <a:pt x="3049028" y="18021"/>
                  </a:lnTo>
                  <a:lnTo>
                    <a:pt x="3049638" y="18681"/>
                  </a:lnTo>
                  <a:lnTo>
                    <a:pt x="3050222" y="19367"/>
                  </a:lnTo>
                  <a:lnTo>
                    <a:pt x="3050794" y="20053"/>
                  </a:lnTo>
                  <a:lnTo>
                    <a:pt x="3051365" y="20751"/>
                  </a:lnTo>
                  <a:lnTo>
                    <a:pt x="3051911" y="21463"/>
                  </a:lnTo>
                  <a:lnTo>
                    <a:pt x="3052457" y="22174"/>
                  </a:lnTo>
                  <a:lnTo>
                    <a:pt x="3052991" y="22898"/>
                  </a:lnTo>
                  <a:lnTo>
                    <a:pt x="3053499" y="23634"/>
                  </a:lnTo>
                  <a:lnTo>
                    <a:pt x="3053994" y="24384"/>
                  </a:lnTo>
                  <a:lnTo>
                    <a:pt x="3054502" y="25133"/>
                  </a:lnTo>
                  <a:lnTo>
                    <a:pt x="3054985" y="25882"/>
                  </a:lnTo>
                  <a:lnTo>
                    <a:pt x="3055442" y="26657"/>
                  </a:lnTo>
                  <a:lnTo>
                    <a:pt x="3055899" y="27419"/>
                  </a:lnTo>
                  <a:lnTo>
                    <a:pt x="3056343" y="28206"/>
                  </a:lnTo>
                  <a:lnTo>
                    <a:pt x="3056763" y="28994"/>
                  </a:lnTo>
                  <a:lnTo>
                    <a:pt x="3057194" y="29794"/>
                  </a:lnTo>
                  <a:lnTo>
                    <a:pt x="3057601" y="30594"/>
                  </a:lnTo>
                  <a:lnTo>
                    <a:pt x="3057982" y="31407"/>
                  </a:lnTo>
                  <a:lnTo>
                    <a:pt x="3058363" y="32219"/>
                  </a:lnTo>
                  <a:lnTo>
                    <a:pt x="3060877" y="38938"/>
                  </a:lnTo>
                  <a:lnTo>
                    <a:pt x="3061144" y="39789"/>
                  </a:lnTo>
                  <a:lnTo>
                    <a:pt x="3061385" y="40652"/>
                  </a:lnTo>
                  <a:lnTo>
                    <a:pt x="3061601" y="41529"/>
                  </a:lnTo>
                  <a:lnTo>
                    <a:pt x="3061817" y="42405"/>
                  </a:lnTo>
                  <a:lnTo>
                    <a:pt x="3062020" y="43281"/>
                  </a:lnTo>
                  <a:lnTo>
                    <a:pt x="3062185" y="44157"/>
                  </a:lnTo>
                  <a:lnTo>
                    <a:pt x="3062363" y="45034"/>
                  </a:lnTo>
                  <a:lnTo>
                    <a:pt x="3063176" y="52171"/>
                  </a:lnTo>
                  <a:lnTo>
                    <a:pt x="3063227" y="53060"/>
                  </a:lnTo>
                  <a:lnTo>
                    <a:pt x="3063240" y="53962"/>
                  </a:lnTo>
                  <a:lnTo>
                    <a:pt x="3063240" y="54864"/>
                  </a:lnTo>
                  <a:lnTo>
                    <a:pt x="3063240" y="1179588"/>
                  </a:lnTo>
                  <a:lnTo>
                    <a:pt x="3063240" y="1180477"/>
                  </a:lnTo>
                  <a:lnTo>
                    <a:pt x="3063227" y="1181379"/>
                  </a:lnTo>
                  <a:lnTo>
                    <a:pt x="3063176" y="1182268"/>
                  </a:lnTo>
                  <a:lnTo>
                    <a:pt x="3063138" y="1183170"/>
                  </a:lnTo>
                  <a:lnTo>
                    <a:pt x="3062185" y="1190282"/>
                  </a:lnTo>
                  <a:lnTo>
                    <a:pt x="3062020" y="1191158"/>
                  </a:lnTo>
                  <a:lnTo>
                    <a:pt x="3061817" y="1192047"/>
                  </a:lnTo>
                  <a:lnTo>
                    <a:pt x="3061601" y="1192911"/>
                  </a:lnTo>
                  <a:lnTo>
                    <a:pt x="3061385" y="1193787"/>
                  </a:lnTo>
                  <a:lnTo>
                    <a:pt x="3061144" y="1194638"/>
                  </a:lnTo>
                  <a:lnTo>
                    <a:pt x="3060877" y="1195501"/>
                  </a:lnTo>
                  <a:lnTo>
                    <a:pt x="3060623" y="1196365"/>
                  </a:lnTo>
                  <a:lnTo>
                    <a:pt x="3056763" y="1205445"/>
                  </a:lnTo>
                  <a:lnTo>
                    <a:pt x="3056343" y="1206233"/>
                  </a:lnTo>
                  <a:lnTo>
                    <a:pt x="3055899" y="1207008"/>
                  </a:lnTo>
                  <a:lnTo>
                    <a:pt x="3055442" y="1207782"/>
                  </a:lnTo>
                  <a:lnTo>
                    <a:pt x="3054985" y="1208557"/>
                  </a:lnTo>
                  <a:lnTo>
                    <a:pt x="3054502" y="1209306"/>
                  </a:lnTo>
                  <a:lnTo>
                    <a:pt x="3053994" y="1210056"/>
                  </a:lnTo>
                  <a:lnTo>
                    <a:pt x="3053499" y="1210805"/>
                  </a:lnTo>
                  <a:lnTo>
                    <a:pt x="3050794" y="1214374"/>
                  </a:lnTo>
                  <a:lnTo>
                    <a:pt x="3050222" y="1215085"/>
                  </a:lnTo>
                  <a:lnTo>
                    <a:pt x="3049638" y="1215758"/>
                  </a:lnTo>
                  <a:lnTo>
                    <a:pt x="3049028" y="1216418"/>
                  </a:lnTo>
                  <a:lnTo>
                    <a:pt x="3048431" y="1217079"/>
                  </a:lnTo>
                  <a:lnTo>
                    <a:pt x="3045218" y="1220228"/>
                  </a:lnTo>
                  <a:lnTo>
                    <a:pt x="3044558" y="1220838"/>
                  </a:lnTo>
                  <a:lnTo>
                    <a:pt x="3041065" y="1223645"/>
                  </a:lnTo>
                  <a:lnTo>
                    <a:pt x="3040341" y="1224178"/>
                  </a:lnTo>
                  <a:lnTo>
                    <a:pt x="3039605" y="1224699"/>
                  </a:lnTo>
                  <a:lnTo>
                    <a:pt x="3038856" y="1225194"/>
                  </a:lnTo>
                  <a:lnTo>
                    <a:pt x="3038119" y="1225689"/>
                  </a:lnTo>
                  <a:lnTo>
                    <a:pt x="3037357" y="1226172"/>
                  </a:lnTo>
                  <a:lnTo>
                    <a:pt x="3036595" y="1226642"/>
                  </a:lnTo>
                  <a:lnTo>
                    <a:pt x="3035820" y="1227099"/>
                  </a:lnTo>
                  <a:lnTo>
                    <a:pt x="3035033" y="1227531"/>
                  </a:lnTo>
                  <a:lnTo>
                    <a:pt x="3034245" y="1227963"/>
                  </a:lnTo>
                  <a:lnTo>
                    <a:pt x="3033458" y="1228394"/>
                  </a:lnTo>
                  <a:lnTo>
                    <a:pt x="3032658" y="1228788"/>
                  </a:lnTo>
                  <a:lnTo>
                    <a:pt x="3031845" y="1229169"/>
                  </a:lnTo>
                  <a:lnTo>
                    <a:pt x="3031032" y="1229550"/>
                  </a:lnTo>
                  <a:lnTo>
                    <a:pt x="3026867" y="1231226"/>
                  </a:lnTo>
                  <a:lnTo>
                    <a:pt x="3026029" y="1231531"/>
                  </a:lnTo>
                  <a:lnTo>
                    <a:pt x="3021711" y="1232789"/>
                  </a:lnTo>
                  <a:lnTo>
                    <a:pt x="3020847" y="1233017"/>
                  </a:lnTo>
                  <a:lnTo>
                    <a:pt x="3019971" y="1233208"/>
                  </a:lnTo>
                  <a:lnTo>
                    <a:pt x="3019082" y="1233385"/>
                  </a:lnTo>
                  <a:lnTo>
                    <a:pt x="3018205" y="1233563"/>
                  </a:lnTo>
                  <a:lnTo>
                    <a:pt x="3013760" y="1234173"/>
                  </a:lnTo>
                  <a:lnTo>
                    <a:pt x="3012871" y="1234262"/>
                  </a:lnTo>
                  <a:lnTo>
                    <a:pt x="3011970" y="1234325"/>
                  </a:lnTo>
                  <a:lnTo>
                    <a:pt x="3011081" y="1234376"/>
                  </a:lnTo>
                  <a:lnTo>
                    <a:pt x="3010179" y="1234414"/>
                  </a:lnTo>
                  <a:lnTo>
                    <a:pt x="3009290" y="1234440"/>
                  </a:lnTo>
                  <a:lnTo>
                    <a:pt x="3008388" y="1234440"/>
                  </a:lnTo>
                  <a:lnTo>
                    <a:pt x="54863" y="1234440"/>
                  </a:lnTo>
                  <a:lnTo>
                    <a:pt x="53962" y="1234440"/>
                  </a:lnTo>
                  <a:lnTo>
                    <a:pt x="53073" y="1234414"/>
                  </a:lnTo>
                  <a:lnTo>
                    <a:pt x="52171" y="1234376"/>
                  </a:lnTo>
                  <a:lnTo>
                    <a:pt x="51269" y="1234325"/>
                  </a:lnTo>
                  <a:lnTo>
                    <a:pt x="50380" y="1234262"/>
                  </a:lnTo>
                  <a:lnTo>
                    <a:pt x="49491" y="1234173"/>
                  </a:lnTo>
                  <a:lnTo>
                    <a:pt x="48590" y="1234084"/>
                  </a:lnTo>
                  <a:lnTo>
                    <a:pt x="41528" y="1232789"/>
                  </a:lnTo>
                  <a:lnTo>
                    <a:pt x="40665" y="1232573"/>
                  </a:lnTo>
                  <a:lnTo>
                    <a:pt x="36385" y="1231226"/>
                  </a:lnTo>
                  <a:lnTo>
                    <a:pt x="35534" y="1230934"/>
                  </a:lnTo>
                  <a:lnTo>
                    <a:pt x="31407" y="1229169"/>
                  </a:lnTo>
                  <a:lnTo>
                    <a:pt x="30594" y="1228788"/>
                  </a:lnTo>
                  <a:lnTo>
                    <a:pt x="29794" y="1228394"/>
                  </a:lnTo>
                  <a:lnTo>
                    <a:pt x="29006" y="1227963"/>
                  </a:lnTo>
                  <a:lnTo>
                    <a:pt x="28206" y="1227531"/>
                  </a:lnTo>
                  <a:lnTo>
                    <a:pt x="24383" y="1225194"/>
                  </a:lnTo>
                  <a:lnTo>
                    <a:pt x="23634" y="1224699"/>
                  </a:lnTo>
                  <a:lnTo>
                    <a:pt x="22910" y="1224178"/>
                  </a:lnTo>
                  <a:lnTo>
                    <a:pt x="22186" y="1223645"/>
                  </a:lnTo>
                  <a:lnTo>
                    <a:pt x="21462" y="1223111"/>
                  </a:lnTo>
                  <a:lnTo>
                    <a:pt x="18021" y="1220228"/>
                  </a:lnTo>
                  <a:lnTo>
                    <a:pt x="17360" y="1219631"/>
                  </a:lnTo>
                  <a:lnTo>
                    <a:pt x="16713" y="1219009"/>
                  </a:lnTo>
                  <a:lnTo>
                    <a:pt x="16078" y="1218374"/>
                  </a:lnTo>
                  <a:lnTo>
                    <a:pt x="15443" y="1217739"/>
                  </a:lnTo>
                  <a:lnTo>
                    <a:pt x="12458" y="1214374"/>
                  </a:lnTo>
                  <a:lnTo>
                    <a:pt x="11887" y="1213688"/>
                  </a:lnTo>
                  <a:lnTo>
                    <a:pt x="1650" y="1192911"/>
                  </a:lnTo>
                  <a:lnTo>
                    <a:pt x="1435" y="1192047"/>
                  </a:lnTo>
                  <a:lnTo>
                    <a:pt x="76" y="1182268"/>
                  </a:lnTo>
                  <a:lnTo>
                    <a:pt x="25" y="1181379"/>
                  </a:lnTo>
                  <a:lnTo>
                    <a:pt x="0" y="1180477"/>
                  </a:lnTo>
                  <a:lnTo>
                    <a:pt x="0" y="1179588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60"/>
                  </a:lnTo>
                  <a:lnTo>
                    <a:pt x="76" y="52171"/>
                  </a:lnTo>
                  <a:lnTo>
                    <a:pt x="114" y="51269"/>
                  </a:lnTo>
                  <a:lnTo>
                    <a:pt x="4178" y="33870"/>
                  </a:lnTo>
                  <a:lnTo>
                    <a:pt x="4521" y="33032"/>
                  </a:lnTo>
                  <a:lnTo>
                    <a:pt x="7810" y="26657"/>
                  </a:lnTo>
                  <a:lnTo>
                    <a:pt x="8267" y="25882"/>
                  </a:lnTo>
                  <a:lnTo>
                    <a:pt x="16078" y="16065"/>
                  </a:lnTo>
                  <a:lnTo>
                    <a:pt x="16713" y="15430"/>
                  </a:lnTo>
                  <a:lnTo>
                    <a:pt x="17360" y="14808"/>
                  </a:lnTo>
                  <a:lnTo>
                    <a:pt x="18021" y="14211"/>
                  </a:lnTo>
                  <a:lnTo>
                    <a:pt x="18694" y="13601"/>
                  </a:lnTo>
                  <a:lnTo>
                    <a:pt x="24383" y="9245"/>
                  </a:lnTo>
                  <a:lnTo>
                    <a:pt x="25133" y="8750"/>
                  </a:lnTo>
                  <a:lnTo>
                    <a:pt x="25895" y="8267"/>
                  </a:lnTo>
                  <a:lnTo>
                    <a:pt x="26657" y="7810"/>
                  </a:lnTo>
                  <a:lnTo>
                    <a:pt x="27431" y="7340"/>
                  </a:lnTo>
                  <a:lnTo>
                    <a:pt x="28206" y="6896"/>
                  </a:lnTo>
                  <a:lnTo>
                    <a:pt x="29006" y="6477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38074" y="2628"/>
                  </a:lnTo>
                  <a:lnTo>
                    <a:pt x="38938" y="2362"/>
                  </a:lnTo>
                  <a:lnTo>
                    <a:pt x="39801" y="2095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3" y="0"/>
                  </a:lnTo>
                  <a:close/>
                </a:path>
              </a:pathLst>
            </a:custGeom>
            <a:ln w="12700">
              <a:solidFill>
                <a:srgbClr val="DCE5DE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5" name="object 2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68203" y="3977640"/>
              <a:ext cx="1445487" cy="521195"/>
            </a:xfrm>
            <a:prstGeom prst="rect">
              <a:avLst/>
            </a:prstGeom>
          </p:spPr>
        </p:pic>
      </p:grpSp>
      <p:sp>
        <p:nvSpPr>
          <p:cNvPr id="26" name="object 26"/>
          <p:cNvSpPr txBox="1"/>
          <p:nvPr/>
        </p:nvSpPr>
        <p:spPr>
          <a:xfrm>
            <a:off x="4271145" y="4583125"/>
            <a:ext cx="2440305" cy="296545"/>
          </a:xfrm>
          <a:prstGeom prst="rect">
            <a:avLst/>
          </a:prstGeom>
        </p:spPr>
        <p:txBody>
          <a:bodyPr wrap="square" lIns="0" tIns="20320" rIns="0" bIns="0" rtlCol="0" vert="horz">
            <a:spAutoFit/>
          </a:bodyPr>
          <a:lstStyle/>
          <a:p>
            <a:pPr marL="953135" marR="5080" indent="-941069">
              <a:lnSpc>
                <a:spcPts val="1050"/>
              </a:lnSpc>
              <a:spcBef>
                <a:spcPts val="160"/>
              </a:spcBef>
            </a:pPr>
            <a:r>
              <a:rPr dirty="0" sz="900">
                <a:solidFill>
                  <a:srgbClr val="59756B"/>
                </a:solidFill>
                <a:latin typeface="Aptos"/>
                <a:cs typeface="Aptos"/>
              </a:rPr>
              <a:t>Institut</a:t>
            </a:r>
            <a:r>
              <a:rPr dirty="0" sz="900" spc="-10">
                <a:solidFill>
                  <a:srgbClr val="59756B"/>
                </a:solidFill>
                <a:latin typeface="Aptos"/>
                <a:cs typeface="Aptos"/>
              </a:rPr>
              <a:t> </a:t>
            </a:r>
            <a:r>
              <a:rPr dirty="0" sz="900">
                <a:solidFill>
                  <a:srgbClr val="59756B"/>
                </a:solidFill>
                <a:latin typeface="Aptos"/>
                <a:cs typeface="Aptos"/>
              </a:rPr>
              <a:t>for</a:t>
            </a:r>
            <a:r>
              <a:rPr dirty="0" sz="900" spc="-5">
                <a:solidFill>
                  <a:srgbClr val="59756B"/>
                </a:solidFill>
                <a:latin typeface="Aptos"/>
                <a:cs typeface="Aptos"/>
              </a:rPr>
              <a:t> </a:t>
            </a:r>
            <a:r>
              <a:rPr dirty="0" sz="900" spc="-10">
                <a:solidFill>
                  <a:srgbClr val="59756B"/>
                </a:solidFill>
                <a:latin typeface="Aptos"/>
                <a:cs typeface="Aptos"/>
              </a:rPr>
              <a:t>Plante-</a:t>
            </a:r>
            <a:r>
              <a:rPr dirty="0" sz="900" spc="-5">
                <a:solidFill>
                  <a:srgbClr val="59756B"/>
                </a:solidFill>
                <a:latin typeface="Aptos"/>
                <a:cs typeface="Aptos"/>
              </a:rPr>
              <a:t> </a:t>
            </a:r>
            <a:r>
              <a:rPr dirty="0" sz="900">
                <a:solidFill>
                  <a:srgbClr val="59756B"/>
                </a:solidFill>
                <a:latin typeface="Aptos"/>
                <a:cs typeface="Aptos"/>
              </a:rPr>
              <a:t>og</a:t>
            </a:r>
            <a:r>
              <a:rPr dirty="0" sz="900" spc="-5">
                <a:solidFill>
                  <a:srgbClr val="59756B"/>
                </a:solidFill>
                <a:latin typeface="Aptos"/>
                <a:cs typeface="Aptos"/>
              </a:rPr>
              <a:t> </a:t>
            </a:r>
            <a:r>
              <a:rPr dirty="0" sz="900" spc="-10">
                <a:solidFill>
                  <a:srgbClr val="59756B"/>
                </a:solidFill>
                <a:latin typeface="Aptos"/>
                <a:cs typeface="Aptos"/>
              </a:rPr>
              <a:t>Miljøvidenskab</a:t>
            </a:r>
            <a:r>
              <a:rPr dirty="0" sz="900" spc="-5">
                <a:solidFill>
                  <a:srgbClr val="59756B"/>
                </a:solidFill>
                <a:latin typeface="Aptos"/>
                <a:cs typeface="Aptos"/>
              </a:rPr>
              <a:t> </a:t>
            </a:r>
            <a:r>
              <a:rPr dirty="0" sz="900" spc="-10">
                <a:solidFill>
                  <a:srgbClr val="59756B"/>
                </a:solidFill>
                <a:latin typeface="Aptos"/>
                <a:cs typeface="Aptos"/>
              </a:rPr>
              <a:t>Københavns</a:t>
            </a:r>
            <a:r>
              <a:rPr dirty="0" sz="900" spc="500">
                <a:solidFill>
                  <a:srgbClr val="59756B"/>
                </a:solidFill>
                <a:latin typeface="Aptos"/>
                <a:cs typeface="Aptos"/>
              </a:rPr>
              <a:t> </a:t>
            </a:r>
            <a:r>
              <a:rPr dirty="0" sz="900" spc="-10">
                <a:solidFill>
                  <a:srgbClr val="59756B"/>
                </a:solidFill>
                <a:latin typeface="Aptos"/>
                <a:cs typeface="Aptos"/>
              </a:rPr>
              <a:t>Universitet</a:t>
            </a:r>
            <a:endParaRPr sz="900">
              <a:latin typeface="Aptos"/>
              <a:cs typeface="Aptos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523996" y="5278882"/>
            <a:ext cx="3075940" cy="1247140"/>
            <a:chOff x="523996" y="5278882"/>
            <a:chExt cx="3075940" cy="1247140"/>
          </a:xfrm>
        </p:grpSpPr>
        <p:sp>
          <p:nvSpPr>
            <p:cNvPr id="28" name="object 28"/>
            <p:cNvSpPr/>
            <p:nvPr/>
          </p:nvSpPr>
          <p:spPr>
            <a:xfrm>
              <a:off x="530346" y="5285232"/>
              <a:ext cx="3063240" cy="1234440"/>
            </a:xfrm>
            <a:custGeom>
              <a:avLst/>
              <a:gdLst/>
              <a:ahLst/>
              <a:cxnLst/>
              <a:rect l="l" t="t" r="r" b="b"/>
              <a:pathLst>
                <a:path w="3063240" h="1234440">
                  <a:moveTo>
                    <a:pt x="54864" y="0"/>
                  </a:moveTo>
                  <a:lnTo>
                    <a:pt x="13614" y="18681"/>
                  </a:lnTo>
                  <a:lnTo>
                    <a:pt x="0" y="1179588"/>
                  </a:lnTo>
                  <a:lnTo>
                    <a:pt x="1866" y="1193787"/>
                  </a:lnTo>
                  <a:lnTo>
                    <a:pt x="32219" y="1229550"/>
                  </a:lnTo>
                  <a:lnTo>
                    <a:pt x="3008388" y="1234440"/>
                  </a:lnTo>
                  <a:lnTo>
                    <a:pt x="3023450" y="1232344"/>
                  </a:lnTo>
                  <a:lnTo>
                    <a:pt x="3058363" y="1202220"/>
                  </a:lnTo>
                  <a:lnTo>
                    <a:pt x="3063227" y="53060"/>
                  </a:lnTo>
                  <a:lnTo>
                    <a:pt x="3060623" y="38074"/>
                  </a:lnTo>
                  <a:lnTo>
                    <a:pt x="3031032" y="4876"/>
                  </a:lnTo>
                  <a:lnTo>
                    <a:pt x="548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530346" y="5285232"/>
              <a:ext cx="3063240" cy="1234440"/>
            </a:xfrm>
            <a:custGeom>
              <a:avLst/>
              <a:gdLst/>
              <a:ahLst/>
              <a:cxnLst/>
              <a:rect l="l" t="t" r="r" b="b"/>
              <a:pathLst>
                <a:path w="3063240" h="1234440">
                  <a:moveTo>
                    <a:pt x="54864" y="0"/>
                  </a:moveTo>
                  <a:lnTo>
                    <a:pt x="3008388" y="0"/>
                  </a:lnTo>
                  <a:lnTo>
                    <a:pt x="3009290" y="0"/>
                  </a:lnTo>
                  <a:lnTo>
                    <a:pt x="3010179" y="25"/>
                  </a:lnTo>
                  <a:lnTo>
                    <a:pt x="3011081" y="63"/>
                  </a:lnTo>
                  <a:lnTo>
                    <a:pt x="3011970" y="114"/>
                  </a:lnTo>
                  <a:lnTo>
                    <a:pt x="3012871" y="177"/>
                  </a:lnTo>
                  <a:lnTo>
                    <a:pt x="3013760" y="266"/>
                  </a:lnTo>
                  <a:lnTo>
                    <a:pt x="3014662" y="355"/>
                  </a:lnTo>
                  <a:lnTo>
                    <a:pt x="3015551" y="457"/>
                  </a:lnTo>
                  <a:lnTo>
                    <a:pt x="3016440" y="596"/>
                  </a:lnTo>
                  <a:lnTo>
                    <a:pt x="3017316" y="723"/>
                  </a:lnTo>
                  <a:lnTo>
                    <a:pt x="3018205" y="876"/>
                  </a:lnTo>
                  <a:lnTo>
                    <a:pt x="3019082" y="1054"/>
                  </a:lnTo>
                  <a:lnTo>
                    <a:pt x="3019971" y="1231"/>
                  </a:lnTo>
                  <a:lnTo>
                    <a:pt x="3024301" y="2362"/>
                  </a:lnTo>
                  <a:lnTo>
                    <a:pt x="3025165" y="2628"/>
                  </a:lnTo>
                  <a:lnTo>
                    <a:pt x="3026029" y="2908"/>
                  </a:lnTo>
                  <a:lnTo>
                    <a:pt x="3026867" y="3213"/>
                  </a:lnTo>
                  <a:lnTo>
                    <a:pt x="3027718" y="3505"/>
                  </a:lnTo>
                  <a:lnTo>
                    <a:pt x="3028556" y="3835"/>
                  </a:lnTo>
                  <a:lnTo>
                    <a:pt x="3029381" y="4178"/>
                  </a:lnTo>
                  <a:lnTo>
                    <a:pt x="3030207" y="4521"/>
                  </a:lnTo>
                  <a:lnTo>
                    <a:pt x="3031032" y="4876"/>
                  </a:lnTo>
                  <a:lnTo>
                    <a:pt x="3031845" y="5270"/>
                  </a:lnTo>
                  <a:lnTo>
                    <a:pt x="3032658" y="5651"/>
                  </a:lnTo>
                  <a:lnTo>
                    <a:pt x="3036582" y="7810"/>
                  </a:lnTo>
                  <a:lnTo>
                    <a:pt x="3037357" y="8267"/>
                  </a:lnTo>
                  <a:lnTo>
                    <a:pt x="3038119" y="8750"/>
                  </a:lnTo>
                  <a:lnTo>
                    <a:pt x="3038856" y="9245"/>
                  </a:lnTo>
                  <a:lnTo>
                    <a:pt x="3039605" y="9740"/>
                  </a:lnTo>
                  <a:lnTo>
                    <a:pt x="3040341" y="10261"/>
                  </a:lnTo>
                  <a:lnTo>
                    <a:pt x="3041065" y="10795"/>
                  </a:lnTo>
                  <a:lnTo>
                    <a:pt x="3041789" y="11328"/>
                  </a:lnTo>
                  <a:lnTo>
                    <a:pt x="3045218" y="14211"/>
                  </a:lnTo>
                  <a:lnTo>
                    <a:pt x="3045891" y="14808"/>
                  </a:lnTo>
                  <a:lnTo>
                    <a:pt x="3049028" y="18021"/>
                  </a:lnTo>
                  <a:lnTo>
                    <a:pt x="3049638" y="18681"/>
                  </a:lnTo>
                  <a:lnTo>
                    <a:pt x="3050222" y="19367"/>
                  </a:lnTo>
                  <a:lnTo>
                    <a:pt x="3050794" y="20053"/>
                  </a:lnTo>
                  <a:lnTo>
                    <a:pt x="3051365" y="20751"/>
                  </a:lnTo>
                  <a:lnTo>
                    <a:pt x="3051911" y="21463"/>
                  </a:lnTo>
                  <a:lnTo>
                    <a:pt x="3052457" y="22174"/>
                  </a:lnTo>
                  <a:lnTo>
                    <a:pt x="3052991" y="22898"/>
                  </a:lnTo>
                  <a:lnTo>
                    <a:pt x="3053499" y="23634"/>
                  </a:lnTo>
                  <a:lnTo>
                    <a:pt x="3053994" y="24384"/>
                  </a:lnTo>
                  <a:lnTo>
                    <a:pt x="3054502" y="25133"/>
                  </a:lnTo>
                  <a:lnTo>
                    <a:pt x="3054985" y="25882"/>
                  </a:lnTo>
                  <a:lnTo>
                    <a:pt x="3055442" y="26657"/>
                  </a:lnTo>
                  <a:lnTo>
                    <a:pt x="3055899" y="27432"/>
                  </a:lnTo>
                  <a:lnTo>
                    <a:pt x="3056343" y="28206"/>
                  </a:lnTo>
                  <a:lnTo>
                    <a:pt x="3056763" y="28994"/>
                  </a:lnTo>
                  <a:lnTo>
                    <a:pt x="3057194" y="29794"/>
                  </a:lnTo>
                  <a:lnTo>
                    <a:pt x="3057601" y="30594"/>
                  </a:lnTo>
                  <a:lnTo>
                    <a:pt x="3057982" y="31407"/>
                  </a:lnTo>
                  <a:lnTo>
                    <a:pt x="3058363" y="32219"/>
                  </a:lnTo>
                  <a:lnTo>
                    <a:pt x="3060877" y="38938"/>
                  </a:lnTo>
                  <a:lnTo>
                    <a:pt x="3061144" y="39789"/>
                  </a:lnTo>
                  <a:lnTo>
                    <a:pt x="3061385" y="40652"/>
                  </a:lnTo>
                  <a:lnTo>
                    <a:pt x="3061601" y="41529"/>
                  </a:lnTo>
                  <a:lnTo>
                    <a:pt x="3061817" y="42405"/>
                  </a:lnTo>
                  <a:lnTo>
                    <a:pt x="3062020" y="43281"/>
                  </a:lnTo>
                  <a:lnTo>
                    <a:pt x="3062185" y="44157"/>
                  </a:lnTo>
                  <a:lnTo>
                    <a:pt x="3062363" y="45034"/>
                  </a:lnTo>
                  <a:lnTo>
                    <a:pt x="3063176" y="52171"/>
                  </a:lnTo>
                  <a:lnTo>
                    <a:pt x="3063227" y="53060"/>
                  </a:lnTo>
                  <a:lnTo>
                    <a:pt x="3063240" y="53962"/>
                  </a:lnTo>
                  <a:lnTo>
                    <a:pt x="3063240" y="54864"/>
                  </a:lnTo>
                  <a:lnTo>
                    <a:pt x="3063240" y="1179588"/>
                  </a:lnTo>
                  <a:lnTo>
                    <a:pt x="3063240" y="1180477"/>
                  </a:lnTo>
                  <a:lnTo>
                    <a:pt x="3063227" y="1181379"/>
                  </a:lnTo>
                  <a:lnTo>
                    <a:pt x="3063176" y="1182268"/>
                  </a:lnTo>
                  <a:lnTo>
                    <a:pt x="3063138" y="1183170"/>
                  </a:lnTo>
                  <a:lnTo>
                    <a:pt x="3062185" y="1190282"/>
                  </a:lnTo>
                  <a:lnTo>
                    <a:pt x="3062020" y="1191171"/>
                  </a:lnTo>
                  <a:lnTo>
                    <a:pt x="3060877" y="1195501"/>
                  </a:lnTo>
                  <a:lnTo>
                    <a:pt x="3060623" y="1196365"/>
                  </a:lnTo>
                  <a:lnTo>
                    <a:pt x="3056763" y="1205445"/>
                  </a:lnTo>
                  <a:lnTo>
                    <a:pt x="3056343" y="1206233"/>
                  </a:lnTo>
                  <a:lnTo>
                    <a:pt x="3055899" y="1207008"/>
                  </a:lnTo>
                  <a:lnTo>
                    <a:pt x="3055442" y="1207782"/>
                  </a:lnTo>
                  <a:lnTo>
                    <a:pt x="3054985" y="1208557"/>
                  </a:lnTo>
                  <a:lnTo>
                    <a:pt x="3054502" y="1209306"/>
                  </a:lnTo>
                  <a:lnTo>
                    <a:pt x="3053994" y="1210056"/>
                  </a:lnTo>
                  <a:lnTo>
                    <a:pt x="3053499" y="1210805"/>
                  </a:lnTo>
                  <a:lnTo>
                    <a:pt x="3049028" y="1216418"/>
                  </a:lnTo>
                  <a:lnTo>
                    <a:pt x="3048431" y="1217079"/>
                  </a:lnTo>
                  <a:lnTo>
                    <a:pt x="3045218" y="1220228"/>
                  </a:lnTo>
                  <a:lnTo>
                    <a:pt x="3044558" y="1220838"/>
                  </a:lnTo>
                  <a:lnTo>
                    <a:pt x="3041065" y="1223645"/>
                  </a:lnTo>
                  <a:lnTo>
                    <a:pt x="3040341" y="1224178"/>
                  </a:lnTo>
                  <a:lnTo>
                    <a:pt x="3039605" y="1224699"/>
                  </a:lnTo>
                  <a:lnTo>
                    <a:pt x="3038856" y="1225194"/>
                  </a:lnTo>
                  <a:lnTo>
                    <a:pt x="3038119" y="1225689"/>
                  </a:lnTo>
                  <a:lnTo>
                    <a:pt x="3037357" y="1226172"/>
                  </a:lnTo>
                  <a:lnTo>
                    <a:pt x="3036595" y="1226642"/>
                  </a:lnTo>
                  <a:lnTo>
                    <a:pt x="3035820" y="1227099"/>
                  </a:lnTo>
                  <a:lnTo>
                    <a:pt x="3035033" y="1227531"/>
                  </a:lnTo>
                  <a:lnTo>
                    <a:pt x="3034245" y="1227963"/>
                  </a:lnTo>
                  <a:lnTo>
                    <a:pt x="3033458" y="1228382"/>
                  </a:lnTo>
                  <a:lnTo>
                    <a:pt x="3032658" y="1228788"/>
                  </a:lnTo>
                  <a:lnTo>
                    <a:pt x="3031845" y="1229169"/>
                  </a:lnTo>
                  <a:lnTo>
                    <a:pt x="3031032" y="1229550"/>
                  </a:lnTo>
                  <a:lnTo>
                    <a:pt x="3030207" y="1229918"/>
                  </a:lnTo>
                  <a:lnTo>
                    <a:pt x="3029381" y="1230261"/>
                  </a:lnTo>
                  <a:lnTo>
                    <a:pt x="3028556" y="1230604"/>
                  </a:lnTo>
                  <a:lnTo>
                    <a:pt x="3027718" y="1230934"/>
                  </a:lnTo>
                  <a:lnTo>
                    <a:pt x="3026867" y="1231226"/>
                  </a:lnTo>
                  <a:lnTo>
                    <a:pt x="3026029" y="1231531"/>
                  </a:lnTo>
                  <a:lnTo>
                    <a:pt x="3025165" y="1231811"/>
                  </a:lnTo>
                  <a:lnTo>
                    <a:pt x="3024301" y="1232077"/>
                  </a:lnTo>
                  <a:lnTo>
                    <a:pt x="3023450" y="1232344"/>
                  </a:lnTo>
                  <a:lnTo>
                    <a:pt x="3022587" y="1232573"/>
                  </a:lnTo>
                  <a:lnTo>
                    <a:pt x="3021711" y="1232789"/>
                  </a:lnTo>
                  <a:lnTo>
                    <a:pt x="3020847" y="1233017"/>
                  </a:lnTo>
                  <a:lnTo>
                    <a:pt x="3019971" y="1233208"/>
                  </a:lnTo>
                  <a:lnTo>
                    <a:pt x="3019082" y="1233385"/>
                  </a:lnTo>
                  <a:lnTo>
                    <a:pt x="3018205" y="1233563"/>
                  </a:lnTo>
                  <a:lnTo>
                    <a:pt x="3017329" y="1233716"/>
                  </a:lnTo>
                  <a:lnTo>
                    <a:pt x="3016440" y="1233855"/>
                  </a:lnTo>
                  <a:lnTo>
                    <a:pt x="3015551" y="1233970"/>
                  </a:lnTo>
                  <a:lnTo>
                    <a:pt x="3014662" y="1234084"/>
                  </a:lnTo>
                  <a:lnTo>
                    <a:pt x="3013760" y="1234173"/>
                  </a:lnTo>
                  <a:lnTo>
                    <a:pt x="3012871" y="1234262"/>
                  </a:lnTo>
                  <a:lnTo>
                    <a:pt x="3011970" y="1234325"/>
                  </a:lnTo>
                  <a:lnTo>
                    <a:pt x="3011081" y="1234376"/>
                  </a:lnTo>
                  <a:lnTo>
                    <a:pt x="3010179" y="1234414"/>
                  </a:lnTo>
                  <a:lnTo>
                    <a:pt x="3009290" y="1234440"/>
                  </a:lnTo>
                  <a:lnTo>
                    <a:pt x="3008388" y="1234440"/>
                  </a:lnTo>
                  <a:lnTo>
                    <a:pt x="54864" y="1234440"/>
                  </a:lnTo>
                  <a:lnTo>
                    <a:pt x="53962" y="1234440"/>
                  </a:lnTo>
                  <a:lnTo>
                    <a:pt x="53073" y="1234414"/>
                  </a:lnTo>
                  <a:lnTo>
                    <a:pt x="52171" y="1234376"/>
                  </a:lnTo>
                  <a:lnTo>
                    <a:pt x="51269" y="1234325"/>
                  </a:lnTo>
                  <a:lnTo>
                    <a:pt x="50380" y="1234262"/>
                  </a:lnTo>
                  <a:lnTo>
                    <a:pt x="49491" y="1234173"/>
                  </a:lnTo>
                  <a:lnTo>
                    <a:pt x="48590" y="1234084"/>
                  </a:lnTo>
                  <a:lnTo>
                    <a:pt x="41529" y="1232789"/>
                  </a:lnTo>
                  <a:lnTo>
                    <a:pt x="40665" y="1232573"/>
                  </a:lnTo>
                  <a:lnTo>
                    <a:pt x="39801" y="1232344"/>
                  </a:lnTo>
                  <a:lnTo>
                    <a:pt x="38938" y="1232077"/>
                  </a:lnTo>
                  <a:lnTo>
                    <a:pt x="38074" y="1231811"/>
                  </a:lnTo>
                  <a:lnTo>
                    <a:pt x="37223" y="1231531"/>
                  </a:lnTo>
                  <a:lnTo>
                    <a:pt x="36385" y="1231226"/>
                  </a:lnTo>
                  <a:lnTo>
                    <a:pt x="35534" y="1230934"/>
                  </a:lnTo>
                  <a:lnTo>
                    <a:pt x="34696" y="1230604"/>
                  </a:lnTo>
                  <a:lnTo>
                    <a:pt x="33870" y="1230261"/>
                  </a:lnTo>
                  <a:lnTo>
                    <a:pt x="33045" y="1229918"/>
                  </a:lnTo>
                  <a:lnTo>
                    <a:pt x="32219" y="1229550"/>
                  </a:lnTo>
                  <a:lnTo>
                    <a:pt x="31407" y="1229169"/>
                  </a:lnTo>
                  <a:lnTo>
                    <a:pt x="30594" y="1228788"/>
                  </a:lnTo>
                  <a:lnTo>
                    <a:pt x="24384" y="1225194"/>
                  </a:lnTo>
                  <a:lnTo>
                    <a:pt x="23634" y="1224699"/>
                  </a:lnTo>
                  <a:lnTo>
                    <a:pt x="22910" y="1224178"/>
                  </a:lnTo>
                  <a:lnTo>
                    <a:pt x="22186" y="1223645"/>
                  </a:lnTo>
                  <a:lnTo>
                    <a:pt x="21463" y="1223111"/>
                  </a:lnTo>
                  <a:lnTo>
                    <a:pt x="16078" y="1218374"/>
                  </a:lnTo>
                  <a:lnTo>
                    <a:pt x="15443" y="1217739"/>
                  </a:lnTo>
                  <a:lnTo>
                    <a:pt x="12458" y="1214386"/>
                  </a:lnTo>
                  <a:lnTo>
                    <a:pt x="11887" y="1213688"/>
                  </a:lnTo>
                  <a:lnTo>
                    <a:pt x="76" y="1182268"/>
                  </a:lnTo>
                  <a:lnTo>
                    <a:pt x="25" y="1181379"/>
                  </a:lnTo>
                  <a:lnTo>
                    <a:pt x="0" y="1180477"/>
                  </a:lnTo>
                  <a:lnTo>
                    <a:pt x="0" y="1179588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60"/>
                  </a:lnTo>
                  <a:lnTo>
                    <a:pt x="76" y="52171"/>
                  </a:lnTo>
                  <a:lnTo>
                    <a:pt x="114" y="51269"/>
                  </a:lnTo>
                  <a:lnTo>
                    <a:pt x="4178" y="33870"/>
                  </a:lnTo>
                  <a:lnTo>
                    <a:pt x="4521" y="33032"/>
                  </a:lnTo>
                  <a:lnTo>
                    <a:pt x="7810" y="26657"/>
                  </a:lnTo>
                  <a:lnTo>
                    <a:pt x="8267" y="25882"/>
                  </a:lnTo>
                  <a:lnTo>
                    <a:pt x="16078" y="16065"/>
                  </a:lnTo>
                  <a:lnTo>
                    <a:pt x="16713" y="15430"/>
                  </a:lnTo>
                  <a:lnTo>
                    <a:pt x="17360" y="14808"/>
                  </a:lnTo>
                  <a:lnTo>
                    <a:pt x="18021" y="14211"/>
                  </a:lnTo>
                  <a:lnTo>
                    <a:pt x="18694" y="13614"/>
                  </a:lnTo>
                  <a:lnTo>
                    <a:pt x="19367" y="13017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95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28206" y="6896"/>
                  </a:lnTo>
                  <a:lnTo>
                    <a:pt x="29006" y="6477"/>
                  </a:lnTo>
                  <a:lnTo>
                    <a:pt x="29794" y="6057"/>
                  </a:lnTo>
                  <a:lnTo>
                    <a:pt x="30594" y="5651"/>
                  </a:lnTo>
                  <a:lnTo>
                    <a:pt x="31407" y="5270"/>
                  </a:lnTo>
                  <a:lnTo>
                    <a:pt x="32219" y="4876"/>
                  </a:lnTo>
                  <a:lnTo>
                    <a:pt x="33045" y="4521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38074" y="2628"/>
                  </a:lnTo>
                  <a:lnTo>
                    <a:pt x="38938" y="2362"/>
                  </a:lnTo>
                  <a:lnTo>
                    <a:pt x="39801" y="2095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700">
              <a:solidFill>
                <a:srgbClr val="DCE5DE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0" name="object 3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01979" y="5495544"/>
              <a:ext cx="1720039" cy="521223"/>
            </a:xfrm>
            <a:prstGeom prst="rect">
              <a:avLst/>
            </a:prstGeom>
          </p:spPr>
        </p:pic>
      </p:grpSp>
      <p:sp>
        <p:nvSpPr>
          <p:cNvPr id="31" name="object 31"/>
          <p:cNvSpPr txBox="1"/>
          <p:nvPr/>
        </p:nvSpPr>
        <p:spPr>
          <a:xfrm>
            <a:off x="1283522" y="6167893"/>
            <a:ext cx="155765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solidFill>
                  <a:srgbClr val="59756B"/>
                </a:solidFill>
                <a:latin typeface="Aptos"/>
                <a:cs typeface="Aptos"/>
              </a:rPr>
              <a:t>Kalø</a:t>
            </a:r>
            <a:r>
              <a:rPr dirty="0" sz="900" spc="-5">
                <a:solidFill>
                  <a:srgbClr val="59756B"/>
                </a:solidFill>
                <a:latin typeface="Aptos"/>
                <a:cs typeface="Aptos"/>
              </a:rPr>
              <a:t> </a:t>
            </a:r>
            <a:r>
              <a:rPr dirty="0" sz="900" spc="-10">
                <a:solidFill>
                  <a:srgbClr val="59756B"/>
                </a:solidFill>
                <a:latin typeface="Aptos"/>
                <a:cs typeface="Aptos"/>
              </a:rPr>
              <a:t>Økologisk</a:t>
            </a:r>
            <a:r>
              <a:rPr dirty="0" sz="900">
                <a:solidFill>
                  <a:srgbClr val="59756B"/>
                </a:solidFill>
                <a:latin typeface="Aptos"/>
                <a:cs typeface="Aptos"/>
              </a:rPr>
              <a:t> </a:t>
            </a:r>
            <a:r>
              <a:rPr dirty="0" sz="900" spc="-10">
                <a:solidFill>
                  <a:srgbClr val="59756B"/>
                </a:solidFill>
                <a:latin typeface="Aptos"/>
                <a:cs typeface="Aptos"/>
              </a:rPr>
              <a:t>Landbrugsskole</a:t>
            </a:r>
            <a:endParaRPr sz="900">
              <a:latin typeface="Aptos"/>
              <a:cs typeface="Aptos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3952997" y="5278882"/>
            <a:ext cx="3075940" cy="1247140"/>
            <a:chOff x="3952997" y="5278882"/>
            <a:chExt cx="3075940" cy="1247140"/>
          </a:xfrm>
        </p:grpSpPr>
        <p:sp>
          <p:nvSpPr>
            <p:cNvPr id="33" name="object 33"/>
            <p:cNvSpPr/>
            <p:nvPr/>
          </p:nvSpPr>
          <p:spPr>
            <a:xfrm>
              <a:off x="3959347" y="5285232"/>
              <a:ext cx="3063240" cy="1234440"/>
            </a:xfrm>
            <a:custGeom>
              <a:avLst/>
              <a:gdLst/>
              <a:ahLst/>
              <a:cxnLst/>
              <a:rect l="l" t="t" r="r" b="b"/>
              <a:pathLst>
                <a:path w="3063240" h="1234440">
                  <a:moveTo>
                    <a:pt x="54863" y="0"/>
                  </a:moveTo>
                  <a:lnTo>
                    <a:pt x="13614" y="18681"/>
                  </a:lnTo>
                  <a:lnTo>
                    <a:pt x="0" y="1179588"/>
                  </a:lnTo>
                  <a:lnTo>
                    <a:pt x="1866" y="1193787"/>
                  </a:lnTo>
                  <a:lnTo>
                    <a:pt x="32219" y="1229550"/>
                  </a:lnTo>
                  <a:lnTo>
                    <a:pt x="3008388" y="1234440"/>
                  </a:lnTo>
                  <a:lnTo>
                    <a:pt x="3023450" y="1232344"/>
                  </a:lnTo>
                  <a:lnTo>
                    <a:pt x="3058363" y="1202220"/>
                  </a:lnTo>
                  <a:lnTo>
                    <a:pt x="3063227" y="53060"/>
                  </a:lnTo>
                  <a:lnTo>
                    <a:pt x="3060623" y="38074"/>
                  </a:lnTo>
                  <a:lnTo>
                    <a:pt x="3031032" y="4876"/>
                  </a:lnTo>
                  <a:lnTo>
                    <a:pt x="5486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/>
            <p:cNvSpPr/>
            <p:nvPr/>
          </p:nvSpPr>
          <p:spPr>
            <a:xfrm>
              <a:off x="3959347" y="5285232"/>
              <a:ext cx="3063240" cy="1234440"/>
            </a:xfrm>
            <a:custGeom>
              <a:avLst/>
              <a:gdLst/>
              <a:ahLst/>
              <a:cxnLst/>
              <a:rect l="l" t="t" r="r" b="b"/>
              <a:pathLst>
                <a:path w="3063240" h="1234440">
                  <a:moveTo>
                    <a:pt x="54863" y="0"/>
                  </a:moveTo>
                  <a:lnTo>
                    <a:pt x="3008388" y="0"/>
                  </a:lnTo>
                  <a:lnTo>
                    <a:pt x="3009290" y="0"/>
                  </a:lnTo>
                  <a:lnTo>
                    <a:pt x="3010179" y="25"/>
                  </a:lnTo>
                  <a:lnTo>
                    <a:pt x="3011081" y="63"/>
                  </a:lnTo>
                  <a:lnTo>
                    <a:pt x="3011970" y="114"/>
                  </a:lnTo>
                  <a:lnTo>
                    <a:pt x="3012871" y="177"/>
                  </a:lnTo>
                  <a:lnTo>
                    <a:pt x="3013760" y="266"/>
                  </a:lnTo>
                  <a:lnTo>
                    <a:pt x="3014662" y="355"/>
                  </a:lnTo>
                  <a:lnTo>
                    <a:pt x="3015551" y="457"/>
                  </a:lnTo>
                  <a:lnTo>
                    <a:pt x="3016440" y="596"/>
                  </a:lnTo>
                  <a:lnTo>
                    <a:pt x="3017316" y="723"/>
                  </a:lnTo>
                  <a:lnTo>
                    <a:pt x="3018205" y="876"/>
                  </a:lnTo>
                  <a:lnTo>
                    <a:pt x="3019082" y="1054"/>
                  </a:lnTo>
                  <a:lnTo>
                    <a:pt x="3019971" y="1231"/>
                  </a:lnTo>
                  <a:lnTo>
                    <a:pt x="3024301" y="2362"/>
                  </a:lnTo>
                  <a:lnTo>
                    <a:pt x="3025165" y="2628"/>
                  </a:lnTo>
                  <a:lnTo>
                    <a:pt x="3026029" y="2908"/>
                  </a:lnTo>
                  <a:lnTo>
                    <a:pt x="3026867" y="3213"/>
                  </a:lnTo>
                  <a:lnTo>
                    <a:pt x="3027718" y="3505"/>
                  </a:lnTo>
                  <a:lnTo>
                    <a:pt x="3028556" y="3835"/>
                  </a:lnTo>
                  <a:lnTo>
                    <a:pt x="3029381" y="4178"/>
                  </a:lnTo>
                  <a:lnTo>
                    <a:pt x="3030207" y="4521"/>
                  </a:lnTo>
                  <a:lnTo>
                    <a:pt x="3031032" y="4876"/>
                  </a:lnTo>
                  <a:lnTo>
                    <a:pt x="3031845" y="5270"/>
                  </a:lnTo>
                  <a:lnTo>
                    <a:pt x="3032658" y="5651"/>
                  </a:lnTo>
                  <a:lnTo>
                    <a:pt x="3036582" y="7810"/>
                  </a:lnTo>
                  <a:lnTo>
                    <a:pt x="3037357" y="8267"/>
                  </a:lnTo>
                  <a:lnTo>
                    <a:pt x="3038119" y="8750"/>
                  </a:lnTo>
                  <a:lnTo>
                    <a:pt x="3038856" y="9245"/>
                  </a:lnTo>
                  <a:lnTo>
                    <a:pt x="3039605" y="9740"/>
                  </a:lnTo>
                  <a:lnTo>
                    <a:pt x="3040341" y="10261"/>
                  </a:lnTo>
                  <a:lnTo>
                    <a:pt x="3041065" y="10795"/>
                  </a:lnTo>
                  <a:lnTo>
                    <a:pt x="3041789" y="11328"/>
                  </a:lnTo>
                  <a:lnTo>
                    <a:pt x="3045218" y="14211"/>
                  </a:lnTo>
                  <a:lnTo>
                    <a:pt x="3045891" y="14808"/>
                  </a:lnTo>
                  <a:lnTo>
                    <a:pt x="3049028" y="18021"/>
                  </a:lnTo>
                  <a:lnTo>
                    <a:pt x="3049638" y="18681"/>
                  </a:lnTo>
                  <a:lnTo>
                    <a:pt x="3050222" y="19367"/>
                  </a:lnTo>
                  <a:lnTo>
                    <a:pt x="3050794" y="20053"/>
                  </a:lnTo>
                  <a:lnTo>
                    <a:pt x="3051365" y="20751"/>
                  </a:lnTo>
                  <a:lnTo>
                    <a:pt x="3051911" y="21463"/>
                  </a:lnTo>
                  <a:lnTo>
                    <a:pt x="3052457" y="22174"/>
                  </a:lnTo>
                  <a:lnTo>
                    <a:pt x="3052991" y="22898"/>
                  </a:lnTo>
                  <a:lnTo>
                    <a:pt x="3053499" y="23634"/>
                  </a:lnTo>
                  <a:lnTo>
                    <a:pt x="3053994" y="24384"/>
                  </a:lnTo>
                  <a:lnTo>
                    <a:pt x="3054502" y="25133"/>
                  </a:lnTo>
                  <a:lnTo>
                    <a:pt x="3054985" y="25882"/>
                  </a:lnTo>
                  <a:lnTo>
                    <a:pt x="3055442" y="26657"/>
                  </a:lnTo>
                  <a:lnTo>
                    <a:pt x="3055899" y="27432"/>
                  </a:lnTo>
                  <a:lnTo>
                    <a:pt x="3056343" y="28206"/>
                  </a:lnTo>
                  <a:lnTo>
                    <a:pt x="3056763" y="28994"/>
                  </a:lnTo>
                  <a:lnTo>
                    <a:pt x="3057194" y="29794"/>
                  </a:lnTo>
                  <a:lnTo>
                    <a:pt x="3057601" y="30594"/>
                  </a:lnTo>
                  <a:lnTo>
                    <a:pt x="3057982" y="31407"/>
                  </a:lnTo>
                  <a:lnTo>
                    <a:pt x="3058363" y="32219"/>
                  </a:lnTo>
                  <a:lnTo>
                    <a:pt x="3060877" y="38938"/>
                  </a:lnTo>
                  <a:lnTo>
                    <a:pt x="3061144" y="39789"/>
                  </a:lnTo>
                  <a:lnTo>
                    <a:pt x="3061385" y="40652"/>
                  </a:lnTo>
                  <a:lnTo>
                    <a:pt x="3061601" y="41529"/>
                  </a:lnTo>
                  <a:lnTo>
                    <a:pt x="3061817" y="42405"/>
                  </a:lnTo>
                  <a:lnTo>
                    <a:pt x="3062020" y="43281"/>
                  </a:lnTo>
                  <a:lnTo>
                    <a:pt x="3062185" y="44157"/>
                  </a:lnTo>
                  <a:lnTo>
                    <a:pt x="3062363" y="45034"/>
                  </a:lnTo>
                  <a:lnTo>
                    <a:pt x="3063176" y="52171"/>
                  </a:lnTo>
                  <a:lnTo>
                    <a:pt x="3063227" y="53060"/>
                  </a:lnTo>
                  <a:lnTo>
                    <a:pt x="3063240" y="53962"/>
                  </a:lnTo>
                  <a:lnTo>
                    <a:pt x="3063240" y="54864"/>
                  </a:lnTo>
                  <a:lnTo>
                    <a:pt x="3063240" y="1179588"/>
                  </a:lnTo>
                  <a:lnTo>
                    <a:pt x="3063240" y="1180477"/>
                  </a:lnTo>
                  <a:lnTo>
                    <a:pt x="3063227" y="1181379"/>
                  </a:lnTo>
                  <a:lnTo>
                    <a:pt x="3063176" y="1182268"/>
                  </a:lnTo>
                  <a:lnTo>
                    <a:pt x="3063138" y="1183170"/>
                  </a:lnTo>
                  <a:lnTo>
                    <a:pt x="3062185" y="1190282"/>
                  </a:lnTo>
                  <a:lnTo>
                    <a:pt x="3062020" y="1191171"/>
                  </a:lnTo>
                  <a:lnTo>
                    <a:pt x="3060877" y="1195501"/>
                  </a:lnTo>
                  <a:lnTo>
                    <a:pt x="3060623" y="1196365"/>
                  </a:lnTo>
                  <a:lnTo>
                    <a:pt x="3056763" y="1205445"/>
                  </a:lnTo>
                  <a:lnTo>
                    <a:pt x="3056343" y="1206233"/>
                  </a:lnTo>
                  <a:lnTo>
                    <a:pt x="3055899" y="1207008"/>
                  </a:lnTo>
                  <a:lnTo>
                    <a:pt x="3055442" y="1207782"/>
                  </a:lnTo>
                  <a:lnTo>
                    <a:pt x="3054985" y="1208557"/>
                  </a:lnTo>
                  <a:lnTo>
                    <a:pt x="3054502" y="1209306"/>
                  </a:lnTo>
                  <a:lnTo>
                    <a:pt x="3053994" y="1210056"/>
                  </a:lnTo>
                  <a:lnTo>
                    <a:pt x="3053499" y="1210805"/>
                  </a:lnTo>
                  <a:lnTo>
                    <a:pt x="3049028" y="1216418"/>
                  </a:lnTo>
                  <a:lnTo>
                    <a:pt x="3048431" y="1217079"/>
                  </a:lnTo>
                  <a:lnTo>
                    <a:pt x="3045218" y="1220228"/>
                  </a:lnTo>
                  <a:lnTo>
                    <a:pt x="3044558" y="1220838"/>
                  </a:lnTo>
                  <a:lnTo>
                    <a:pt x="3041065" y="1223645"/>
                  </a:lnTo>
                  <a:lnTo>
                    <a:pt x="3040341" y="1224178"/>
                  </a:lnTo>
                  <a:lnTo>
                    <a:pt x="3039605" y="1224699"/>
                  </a:lnTo>
                  <a:lnTo>
                    <a:pt x="3038856" y="1225194"/>
                  </a:lnTo>
                  <a:lnTo>
                    <a:pt x="3038119" y="1225689"/>
                  </a:lnTo>
                  <a:lnTo>
                    <a:pt x="3037357" y="1226172"/>
                  </a:lnTo>
                  <a:lnTo>
                    <a:pt x="3036595" y="1226642"/>
                  </a:lnTo>
                  <a:lnTo>
                    <a:pt x="3035820" y="1227099"/>
                  </a:lnTo>
                  <a:lnTo>
                    <a:pt x="3035033" y="1227531"/>
                  </a:lnTo>
                  <a:lnTo>
                    <a:pt x="3034245" y="1227963"/>
                  </a:lnTo>
                  <a:lnTo>
                    <a:pt x="3033458" y="1228382"/>
                  </a:lnTo>
                  <a:lnTo>
                    <a:pt x="3032658" y="1228788"/>
                  </a:lnTo>
                  <a:lnTo>
                    <a:pt x="3031845" y="1229169"/>
                  </a:lnTo>
                  <a:lnTo>
                    <a:pt x="3031032" y="1229550"/>
                  </a:lnTo>
                  <a:lnTo>
                    <a:pt x="3030207" y="1229918"/>
                  </a:lnTo>
                  <a:lnTo>
                    <a:pt x="3029381" y="1230261"/>
                  </a:lnTo>
                  <a:lnTo>
                    <a:pt x="3028556" y="1230604"/>
                  </a:lnTo>
                  <a:lnTo>
                    <a:pt x="3027718" y="1230934"/>
                  </a:lnTo>
                  <a:lnTo>
                    <a:pt x="3026867" y="1231226"/>
                  </a:lnTo>
                  <a:lnTo>
                    <a:pt x="3026029" y="1231531"/>
                  </a:lnTo>
                  <a:lnTo>
                    <a:pt x="3025165" y="1231811"/>
                  </a:lnTo>
                  <a:lnTo>
                    <a:pt x="3024301" y="1232077"/>
                  </a:lnTo>
                  <a:lnTo>
                    <a:pt x="3023450" y="1232344"/>
                  </a:lnTo>
                  <a:lnTo>
                    <a:pt x="3022587" y="1232573"/>
                  </a:lnTo>
                  <a:lnTo>
                    <a:pt x="3021711" y="1232789"/>
                  </a:lnTo>
                  <a:lnTo>
                    <a:pt x="3020847" y="1233017"/>
                  </a:lnTo>
                  <a:lnTo>
                    <a:pt x="3019971" y="1233208"/>
                  </a:lnTo>
                  <a:lnTo>
                    <a:pt x="3019082" y="1233385"/>
                  </a:lnTo>
                  <a:lnTo>
                    <a:pt x="3018205" y="1233563"/>
                  </a:lnTo>
                  <a:lnTo>
                    <a:pt x="3017329" y="1233716"/>
                  </a:lnTo>
                  <a:lnTo>
                    <a:pt x="3016440" y="1233855"/>
                  </a:lnTo>
                  <a:lnTo>
                    <a:pt x="3015551" y="1233970"/>
                  </a:lnTo>
                  <a:lnTo>
                    <a:pt x="3014662" y="1234084"/>
                  </a:lnTo>
                  <a:lnTo>
                    <a:pt x="3013760" y="1234173"/>
                  </a:lnTo>
                  <a:lnTo>
                    <a:pt x="3012871" y="1234262"/>
                  </a:lnTo>
                  <a:lnTo>
                    <a:pt x="3011970" y="1234325"/>
                  </a:lnTo>
                  <a:lnTo>
                    <a:pt x="3011081" y="1234376"/>
                  </a:lnTo>
                  <a:lnTo>
                    <a:pt x="3010179" y="1234414"/>
                  </a:lnTo>
                  <a:lnTo>
                    <a:pt x="3009290" y="1234440"/>
                  </a:lnTo>
                  <a:lnTo>
                    <a:pt x="3008388" y="1234440"/>
                  </a:lnTo>
                  <a:lnTo>
                    <a:pt x="54863" y="1234440"/>
                  </a:lnTo>
                  <a:lnTo>
                    <a:pt x="53962" y="1234440"/>
                  </a:lnTo>
                  <a:lnTo>
                    <a:pt x="53073" y="1234414"/>
                  </a:lnTo>
                  <a:lnTo>
                    <a:pt x="52171" y="1234376"/>
                  </a:lnTo>
                  <a:lnTo>
                    <a:pt x="51269" y="1234325"/>
                  </a:lnTo>
                  <a:lnTo>
                    <a:pt x="50380" y="1234262"/>
                  </a:lnTo>
                  <a:lnTo>
                    <a:pt x="49491" y="1234173"/>
                  </a:lnTo>
                  <a:lnTo>
                    <a:pt x="48590" y="1234084"/>
                  </a:lnTo>
                  <a:lnTo>
                    <a:pt x="41528" y="1232789"/>
                  </a:lnTo>
                  <a:lnTo>
                    <a:pt x="40665" y="1232573"/>
                  </a:lnTo>
                  <a:lnTo>
                    <a:pt x="39801" y="1232344"/>
                  </a:lnTo>
                  <a:lnTo>
                    <a:pt x="38938" y="1232077"/>
                  </a:lnTo>
                  <a:lnTo>
                    <a:pt x="38074" y="1231811"/>
                  </a:lnTo>
                  <a:lnTo>
                    <a:pt x="37223" y="1231531"/>
                  </a:lnTo>
                  <a:lnTo>
                    <a:pt x="36385" y="1231226"/>
                  </a:lnTo>
                  <a:lnTo>
                    <a:pt x="35534" y="1230934"/>
                  </a:lnTo>
                  <a:lnTo>
                    <a:pt x="34696" y="1230604"/>
                  </a:lnTo>
                  <a:lnTo>
                    <a:pt x="33870" y="1230261"/>
                  </a:lnTo>
                  <a:lnTo>
                    <a:pt x="33045" y="1229918"/>
                  </a:lnTo>
                  <a:lnTo>
                    <a:pt x="32219" y="1229550"/>
                  </a:lnTo>
                  <a:lnTo>
                    <a:pt x="31407" y="1229169"/>
                  </a:lnTo>
                  <a:lnTo>
                    <a:pt x="30594" y="1228788"/>
                  </a:lnTo>
                  <a:lnTo>
                    <a:pt x="24383" y="1225194"/>
                  </a:lnTo>
                  <a:lnTo>
                    <a:pt x="23634" y="1224699"/>
                  </a:lnTo>
                  <a:lnTo>
                    <a:pt x="22910" y="1224178"/>
                  </a:lnTo>
                  <a:lnTo>
                    <a:pt x="22186" y="1223645"/>
                  </a:lnTo>
                  <a:lnTo>
                    <a:pt x="21462" y="1223111"/>
                  </a:lnTo>
                  <a:lnTo>
                    <a:pt x="16078" y="1218374"/>
                  </a:lnTo>
                  <a:lnTo>
                    <a:pt x="15443" y="1217739"/>
                  </a:lnTo>
                  <a:lnTo>
                    <a:pt x="12458" y="1214386"/>
                  </a:lnTo>
                  <a:lnTo>
                    <a:pt x="11887" y="1213688"/>
                  </a:lnTo>
                  <a:lnTo>
                    <a:pt x="76" y="1182268"/>
                  </a:lnTo>
                  <a:lnTo>
                    <a:pt x="25" y="1181379"/>
                  </a:lnTo>
                  <a:lnTo>
                    <a:pt x="0" y="1180477"/>
                  </a:lnTo>
                  <a:lnTo>
                    <a:pt x="0" y="1179588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60"/>
                  </a:lnTo>
                  <a:lnTo>
                    <a:pt x="76" y="52171"/>
                  </a:lnTo>
                  <a:lnTo>
                    <a:pt x="114" y="51269"/>
                  </a:lnTo>
                  <a:lnTo>
                    <a:pt x="4178" y="33870"/>
                  </a:lnTo>
                  <a:lnTo>
                    <a:pt x="4521" y="33032"/>
                  </a:lnTo>
                  <a:lnTo>
                    <a:pt x="7810" y="26657"/>
                  </a:lnTo>
                  <a:lnTo>
                    <a:pt x="8267" y="25882"/>
                  </a:lnTo>
                  <a:lnTo>
                    <a:pt x="16078" y="16065"/>
                  </a:lnTo>
                  <a:lnTo>
                    <a:pt x="16713" y="15430"/>
                  </a:lnTo>
                  <a:lnTo>
                    <a:pt x="17360" y="14808"/>
                  </a:lnTo>
                  <a:lnTo>
                    <a:pt x="18021" y="14211"/>
                  </a:lnTo>
                  <a:lnTo>
                    <a:pt x="18694" y="13614"/>
                  </a:lnTo>
                  <a:lnTo>
                    <a:pt x="19367" y="13017"/>
                  </a:lnTo>
                  <a:lnTo>
                    <a:pt x="24383" y="9245"/>
                  </a:lnTo>
                  <a:lnTo>
                    <a:pt x="25133" y="8750"/>
                  </a:lnTo>
                  <a:lnTo>
                    <a:pt x="25895" y="8267"/>
                  </a:lnTo>
                  <a:lnTo>
                    <a:pt x="26657" y="7810"/>
                  </a:lnTo>
                  <a:lnTo>
                    <a:pt x="27431" y="7340"/>
                  </a:lnTo>
                  <a:lnTo>
                    <a:pt x="28206" y="6896"/>
                  </a:lnTo>
                  <a:lnTo>
                    <a:pt x="29006" y="6477"/>
                  </a:lnTo>
                  <a:lnTo>
                    <a:pt x="29794" y="6057"/>
                  </a:lnTo>
                  <a:lnTo>
                    <a:pt x="30594" y="5651"/>
                  </a:lnTo>
                  <a:lnTo>
                    <a:pt x="31407" y="5270"/>
                  </a:lnTo>
                  <a:lnTo>
                    <a:pt x="32219" y="4876"/>
                  </a:lnTo>
                  <a:lnTo>
                    <a:pt x="33045" y="4521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38074" y="2628"/>
                  </a:lnTo>
                  <a:lnTo>
                    <a:pt x="38938" y="2362"/>
                  </a:lnTo>
                  <a:lnTo>
                    <a:pt x="39801" y="2095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3" y="0"/>
                  </a:lnTo>
                  <a:close/>
                </a:path>
              </a:pathLst>
            </a:custGeom>
            <a:ln w="12700">
              <a:solidFill>
                <a:srgbClr val="DCE5DE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5" name="object 3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30219" y="5495544"/>
              <a:ext cx="1521525" cy="521214"/>
            </a:xfrm>
            <a:prstGeom prst="rect">
              <a:avLst/>
            </a:prstGeom>
          </p:spPr>
        </p:pic>
      </p:grpSp>
      <p:sp>
        <p:nvSpPr>
          <p:cNvPr id="36" name="object 36"/>
          <p:cNvSpPr txBox="1"/>
          <p:nvPr/>
        </p:nvSpPr>
        <p:spPr>
          <a:xfrm>
            <a:off x="4528571" y="6167893"/>
            <a:ext cx="192468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59756B"/>
                </a:solidFill>
                <a:latin typeface="Aptos"/>
                <a:cs typeface="Aptos"/>
              </a:rPr>
              <a:t>Jordbrugets</a:t>
            </a:r>
            <a:r>
              <a:rPr dirty="0" sz="900" spc="60">
                <a:solidFill>
                  <a:srgbClr val="59756B"/>
                </a:solidFill>
                <a:latin typeface="Aptos"/>
                <a:cs typeface="Aptos"/>
              </a:rPr>
              <a:t> </a:t>
            </a:r>
            <a:r>
              <a:rPr dirty="0" sz="900" spc="-10">
                <a:solidFill>
                  <a:srgbClr val="59756B"/>
                </a:solidFill>
                <a:latin typeface="Aptos"/>
                <a:cs typeface="Aptos"/>
              </a:rPr>
              <a:t>UddannelsesCenter</a:t>
            </a:r>
            <a:r>
              <a:rPr dirty="0" sz="900" spc="60">
                <a:solidFill>
                  <a:srgbClr val="59756B"/>
                </a:solidFill>
                <a:latin typeface="Aptos"/>
                <a:cs typeface="Aptos"/>
              </a:rPr>
              <a:t> </a:t>
            </a:r>
            <a:r>
              <a:rPr dirty="0" sz="900" spc="-10">
                <a:solidFill>
                  <a:srgbClr val="59756B"/>
                </a:solidFill>
                <a:latin typeface="Aptos"/>
                <a:cs typeface="Aptos"/>
              </a:rPr>
              <a:t>Århus</a:t>
            </a:r>
            <a:endParaRPr sz="900">
              <a:latin typeface="Aptos"/>
              <a:cs typeface="Aptos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524003" y="7162545"/>
            <a:ext cx="6504940" cy="1247140"/>
            <a:chOff x="524003" y="7162545"/>
            <a:chExt cx="6504940" cy="1247140"/>
          </a:xfrm>
        </p:grpSpPr>
        <p:sp>
          <p:nvSpPr>
            <p:cNvPr id="38" name="object 38"/>
            <p:cNvSpPr/>
            <p:nvPr/>
          </p:nvSpPr>
          <p:spPr>
            <a:xfrm>
              <a:off x="530353" y="7168895"/>
              <a:ext cx="6492240" cy="1234440"/>
            </a:xfrm>
            <a:custGeom>
              <a:avLst/>
              <a:gdLst/>
              <a:ahLst/>
              <a:cxnLst/>
              <a:rect l="l" t="t" r="r" b="b"/>
              <a:pathLst>
                <a:path w="6492240" h="1234440">
                  <a:moveTo>
                    <a:pt x="73151" y="0"/>
                  </a:moveTo>
                  <a:lnTo>
                    <a:pt x="31508" y="12992"/>
                  </a:lnTo>
                  <a:lnTo>
                    <a:pt x="3873" y="49631"/>
                  </a:lnTo>
                  <a:lnTo>
                    <a:pt x="0" y="1161288"/>
                  </a:lnTo>
                  <a:lnTo>
                    <a:pt x="1638" y="1176731"/>
                  </a:lnTo>
                  <a:lnTo>
                    <a:pt x="23139" y="1214691"/>
                  </a:lnTo>
                  <a:lnTo>
                    <a:pt x="64795" y="1233970"/>
                  </a:lnTo>
                  <a:lnTo>
                    <a:pt x="6419088" y="1234440"/>
                  </a:lnTo>
                  <a:lnTo>
                    <a:pt x="6431000" y="1233474"/>
                  </a:lnTo>
                  <a:lnTo>
                    <a:pt x="6472478" y="1211300"/>
                  </a:lnTo>
                  <a:lnTo>
                    <a:pt x="6491770" y="1169644"/>
                  </a:lnTo>
                  <a:lnTo>
                    <a:pt x="6492240" y="73152"/>
                  </a:lnTo>
                  <a:lnTo>
                    <a:pt x="6491617" y="63601"/>
                  </a:lnTo>
                  <a:lnTo>
                    <a:pt x="6469964" y="20574"/>
                  </a:lnTo>
                  <a:lnTo>
                    <a:pt x="6427444" y="469"/>
                  </a:lnTo>
                  <a:lnTo>
                    <a:pt x="73151" y="0"/>
                  </a:lnTo>
                  <a:close/>
                </a:path>
              </a:pathLst>
            </a:custGeom>
            <a:solidFill>
              <a:srgbClr val="F0EEE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/>
            <p:cNvSpPr/>
            <p:nvPr/>
          </p:nvSpPr>
          <p:spPr>
            <a:xfrm>
              <a:off x="530353" y="7168895"/>
              <a:ext cx="6492240" cy="1234440"/>
            </a:xfrm>
            <a:custGeom>
              <a:avLst/>
              <a:gdLst/>
              <a:ahLst/>
              <a:cxnLst/>
              <a:rect l="l" t="t" r="r" b="b"/>
              <a:pathLst>
                <a:path w="6492240" h="1234440">
                  <a:moveTo>
                    <a:pt x="73151" y="0"/>
                  </a:moveTo>
                  <a:lnTo>
                    <a:pt x="6419088" y="0"/>
                  </a:lnTo>
                  <a:lnTo>
                    <a:pt x="6420281" y="0"/>
                  </a:lnTo>
                  <a:lnTo>
                    <a:pt x="6421475" y="25"/>
                  </a:lnTo>
                  <a:lnTo>
                    <a:pt x="6422682" y="88"/>
                  </a:lnTo>
                  <a:lnTo>
                    <a:pt x="6423875" y="152"/>
                  </a:lnTo>
                  <a:lnTo>
                    <a:pt x="6425069" y="228"/>
                  </a:lnTo>
                  <a:lnTo>
                    <a:pt x="6426263" y="355"/>
                  </a:lnTo>
                  <a:lnTo>
                    <a:pt x="6427444" y="469"/>
                  </a:lnTo>
                  <a:lnTo>
                    <a:pt x="6433350" y="1409"/>
                  </a:lnTo>
                  <a:lnTo>
                    <a:pt x="6434531" y="1638"/>
                  </a:lnTo>
                  <a:lnTo>
                    <a:pt x="6435699" y="1905"/>
                  </a:lnTo>
                  <a:lnTo>
                    <a:pt x="6436855" y="2197"/>
                  </a:lnTo>
                  <a:lnTo>
                    <a:pt x="6438023" y="2489"/>
                  </a:lnTo>
                  <a:lnTo>
                    <a:pt x="6439179" y="2806"/>
                  </a:lnTo>
                  <a:lnTo>
                    <a:pt x="6440322" y="3149"/>
                  </a:lnTo>
                  <a:lnTo>
                    <a:pt x="6441465" y="3492"/>
                  </a:lnTo>
                  <a:lnTo>
                    <a:pt x="6442608" y="3873"/>
                  </a:lnTo>
                  <a:lnTo>
                    <a:pt x="6443726" y="4279"/>
                  </a:lnTo>
                  <a:lnTo>
                    <a:pt x="6444856" y="4673"/>
                  </a:lnTo>
                  <a:lnTo>
                    <a:pt x="6450355" y="7023"/>
                  </a:lnTo>
                  <a:lnTo>
                    <a:pt x="6451447" y="7531"/>
                  </a:lnTo>
                  <a:lnTo>
                    <a:pt x="6459728" y="12331"/>
                  </a:lnTo>
                  <a:lnTo>
                    <a:pt x="6460718" y="12992"/>
                  </a:lnTo>
                  <a:lnTo>
                    <a:pt x="6461696" y="13677"/>
                  </a:lnTo>
                  <a:lnTo>
                    <a:pt x="6462661" y="14401"/>
                  </a:lnTo>
                  <a:lnTo>
                    <a:pt x="6463626" y="15113"/>
                  </a:lnTo>
                  <a:lnTo>
                    <a:pt x="6470802" y="21424"/>
                  </a:lnTo>
                  <a:lnTo>
                    <a:pt x="6471653" y="22275"/>
                  </a:lnTo>
                  <a:lnTo>
                    <a:pt x="6472478" y="23139"/>
                  </a:lnTo>
                  <a:lnTo>
                    <a:pt x="6473278" y="24028"/>
                  </a:lnTo>
                  <a:lnTo>
                    <a:pt x="6474091" y="24917"/>
                  </a:lnTo>
                  <a:lnTo>
                    <a:pt x="6479908" y="32512"/>
                  </a:lnTo>
                  <a:lnTo>
                    <a:pt x="6480568" y="33502"/>
                  </a:lnTo>
                  <a:lnTo>
                    <a:pt x="6481216" y="34518"/>
                  </a:lnTo>
                  <a:lnTo>
                    <a:pt x="6481826" y="35547"/>
                  </a:lnTo>
                  <a:lnTo>
                    <a:pt x="6482448" y="36576"/>
                  </a:lnTo>
                  <a:lnTo>
                    <a:pt x="6486664" y="45161"/>
                  </a:lnTo>
                  <a:lnTo>
                    <a:pt x="6487121" y="46266"/>
                  </a:lnTo>
                  <a:lnTo>
                    <a:pt x="6487553" y="47383"/>
                  </a:lnTo>
                  <a:lnTo>
                    <a:pt x="6487960" y="48514"/>
                  </a:lnTo>
                  <a:lnTo>
                    <a:pt x="6488366" y="49631"/>
                  </a:lnTo>
                  <a:lnTo>
                    <a:pt x="6492240" y="71958"/>
                  </a:lnTo>
                  <a:lnTo>
                    <a:pt x="6492240" y="73152"/>
                  </a:lnTo>
                  <a:lnTo>
                    <a:pt x="6492240" y="1161288"/>
                  </a:lnTo>
                  <a:lnTo>
                    <a:pt x="6492240" y="1162481"/>
                  </a:lnTo>
                  <a:lnTo>
                    <a:pt x="6492214" y="1163675"/>
                  </a:lnTo>
                  <a:lnTo>
                    <a:pt x="6491452" y="1172019"/>
                  </a:lnTo>
                  <a:lnTo>
                    <a:pt x="6491274" y="1173200"/>
                  </a:lnTo>
                  <a:lnTo>
                    <a:pt x="6489090" y="1182522"/>
                  </a:lnTo>
                  <a:lnTo>
                    <a:pt x="6488747" y="1183665"/>
                  </a:lnTo>
                  <a:lnTo>
                    <a:pt x="6488366" y="1184808"/>
                  </a:lnTo>
                  <a:lnTo>
                    <a:pt x="6487960" y="1185926"/>
                  </a:lnTo>
                  <a:lnTo>
                    <a:pt x="6487566" y="1187056"/>
                  </a:lnTo>
                  <a:lnTo>
                    <a:pt x="6487134" y="1188173"/>
                  </a:lnTo>
                  <a:lnTo>
                    <a:pt x="6486664" y="1189278"/>
                  </a:lnTo>
                  <a:lnTo>
                    <a:pt x="6486207" y="1190383"/>
                  </a:lnTo>
                  <a:lnTo>
                    <a:pt x="6481826" y="1198892"/>
                  </a:lnTo>
                  <a:lnTo>
                    <a:pt x="6481216" y="1199921"/>
                  </a:lnTo>
                  <a:lnTo>
                    <a:pt x="6480568" y="1200937"/>
                  </a:lnTo>
                  <a:lnTo>
                    <a:pt x="6479908" y="1201928"/>
                  </a:lnTo>
                  <a:lnTo>
                    <a:pt x="6479247" y="1202918"/>
                  </a:lnTo>
                  <a:lnTo>
                    <a:pt x="6470802" y="1213015"/>
                  </a:lnTo>
                  <a:lnTo>
                    <a:pt x="6469964" y="1213866"/>
                  </a:lnTo>
                  <a:lnTo>
                    <a:pt x="6469100" y="1214691"/>
                  </a:lnTo>
                  <a:lnTo>
                    <a:pt x="6468211" y="1215491"/>
                  </a:lnTo>
                  <a:lnTo>
                    <a:pt x="6467322" y="1216291"/>
                  </a:lnTo>
                  <a:lnTo>
                    <a:pt x="6459728" y="1222108"/>
                  </a:lnTo>
                  <a:lnTo>
                    <a:pt x="6458737" y="1222768"/>
                  </a:lnTo>
                  <a:lnTo>
                    <a:pt x="6457721" y="1223416"/>
                  </a:lnTo>
                  <a:lnTo>
                    <a:pt x="6456692" y="1224026"/>
                  </a:lnTo>
                  <a:lnTo>
                    <a:pt x="6455664" y="1224648"/>
                  </a:lnTo>
                  <a:lnTo>
                    <a:pt x="6447078" y="1228864"/>
                  </a:lnTo>
                  <a:lnTo>
                    <a:pt x="6445973" y="1229334"/>
                  </a:lnTo>
                  <a:lnTo>
                    <a:pt x="6444856" y="1229766"/>
                  </a:lnTo>
                  <a:lnTo>
                    <a:pt x="6443726" y="1230160"/>
                  </a:lnTo>
                  <a:lnTo>
                    <a:pt x="6442608" y="1230566"/>
                  </a:lnTo>
                  <a:lnTo>
                    <a:pt x="6441465" y="1230947"/>
                  </a:lnTo>
                  <a:lnTo>
                    <a:pt x="6440322" y="1231290"/>
                  </a:lnTo>
                  <a:lnTo>
                    <a:pt x="6439179" y="1231633"/>
                  </a:lnTo>
                  <a:lnTo>
                    <a:pt x="6438023" y="1231963"/>
                  </a:lnTo>
                  <a:lnTo>
                    <a:pt x="6436855" y="1232242"/>
                  </a:lnTo>
                  <a:lnTo>
                    <a:pt x="6435699" y="1232547"/>
                  </a:lnTo>
                  <a:lnTo>
                    <a:pt x="6434531" y="1232801"/>
                  </a:lnTo>
                  <a:lnTo>
                    <a:pt x="6433350" y="1233030"/>
                  </a:lnTo>
                  <a:lnTo>
                    <a:pt x="6432181" y="1233258"/>
                  </a:lnTo>
                  <a:lnTo>
                    <a:pt x="6426263" y="1234084"/>
                  </a:lnTo>
                  <a:lnTo>
                    <a:pt x="6425069" y="1234211"/>
                  </a:lnTo>
                  <a:lnTo>
                    <a:pt x="6423875" y="1234300"/>
                  </a:lnTo>
                  <a:lnTo>
                    <a:pt x="6422682" y="1234351"/>
                  </a:lnTo>
                  <a:lnTo>
                    <a:pt x="6421475" y="1234414"/>
                  </a:lnTo>
                  <a:lnTo>
                    <a:pt x="6420281" y="1234440"/>
                  </a:lnTo>
                  <a:lnTo>
                    <a:pt x="6419088" y="1234440"/>
                  </a:lnTo>
                  <a:lnTo>
                    <a:pt x="73151" y="1234440"/>
                  </a:lnTo>
                  <a:lnTo>
                    <a:pt x="71958" y="1234440"/>
                  </a:lnTo>
                  <a:lnTo>
                    <a:pt x="70764" y="1234414"/>
                  </a:lnTo>
                  <a:lnTo>
                    <a:pt x="69557" y="1234351"/>
                  </a:lnTo>
                  <a:lnTo>
                    <a:pt x="68364" y="1234300"/>
                  </a:lnTo>
                  <a:lnTo>
                    <a:pt x="67170" y="1234211"/>
                  </a:lnTo>
                  <a:lnTo>
                    <a:pt x="65976" y="1234084"/>
                  </a:lnTo>
                  <a:lnTo>
                    <a:pt x="64795" y="1233970"/>
                  </a:lnTo>
                  <a:lnTo>
                    <a:pt x="55371" y="1232242"/>
                  </a:lnTo>
                  <a:lnTo>
                    <a:pt x="54216" y="1231963"/>
                  </a:lnTo>
                  <a:lnTo>
                    <a:pt x="48501" y="1230160"/>
                  </a:lnTo>
                  <a:lnTo>
                    <a:pt x="47383" y="1229766"/>
                  </a:lnTo>
                  <a:lnTo>
                    <a:pt x="46266" y="1229334"/>
                  </a:lnTo>
                  <a:lnTo>
                    <a:pt x="45161" y="1228864"/>
                  </a:lnTo>
                  <a:lnTo>
                    <a:pt x="44056" y="1228407"/>
                  </a:lnTo>
                  <a:lnTo>
                    <a:pt x="35547" y="1224026"/>
                  </a:lnTo>
                  <a:lnTo>
                    <a:pt x="34518" y="1223416"/>
                  </a:lnTo>
                  <a:lnTo>
                    <a:pt x="33502" y="1222768"/>
                  </a:lnTo>
                  <a:lnTo>
                    <a:pt x="32511" y="1222108"/>
                  </a:lnTo>
                  <a:lnTo>
                    <a:pt x="31508" y="1221447"/>
                  </a:lnTo>
                  <a:lnTo>
                    <a:pt x="24028" y="1215491"/>
                  </a:lnTo>
                  <a:lnTo>
                    <a:pt x="23139" y="1214691"/>
                  </a:lnTo>
                  <a:lnTo>
                    <a:pt x="12331" y="1201928"/>
                  </a:lnTo>
                  <a:lnTo>
                    <a:pt x="11658" y="1200937"/>
                  </a:lnTo>
                  <a:lnTo>
                    <a:pt x="4279" y="1185926"/>
                  </a:lnTo>
                  <a:lnTo>
                    <a:pt x="3873" y="1184808"/>
                  </a:lnTo>
                  <a:lnTo>
                    <a:pt x="3492" y="1183665"/>
                  </a:lnTo>
                  <a:lnTo>
                    <a:pt x="3149" y="1182522"/>
                  </a:lnTo>
                  <a:lnTo>
                    <a:pt x="2806" y="1181379"/>
                  </a:lnTo>
                  <a:lnTo>
                    <a:pt x="2476" y="1180223"/>
                  </a:lnTo>
                  <a:lnTo>
                    <a:pt x="2197" y="1179068"/>
                  </a:lnTo>
                  <a:lnTo>
                    <a:pt x="1904" y="1177899"/>
                  </a:lnTo>
                  <a:lnTo>
                    <a:pt x="1638" y="1176731"/>
                  </a:lnTo>
                  <a:lnTo>
                    <a:pt x="1409" y="1175562"/>
                  </a:lnTo>
                  <a:lnTo>
                    <a:pt x="1168" y="1174381"/>
                  </a:lnTo>
                  <a:lnTo>
                    <a:pt x="355" y="1168463"/>
                  </a:lnTo>
                  <a:lnTo>
                    <a:pt x="228" y="1167269"/>
                  </a:lnTo>
                  <a:lnTo>
                    <a:pt x="139" y="1166075"/>
                  </a:lnTo>
                  <a:lnTo>
                    <a:pt x="88" y="1164882"/>
                  </a:lnTo>
                  <a:lnTo>
                    <a:pt x="25" y="1163675"/>
                  </a:lnTo>
                  <a:lnTo>
                    <a:pt x="0" y="1162481"/>
                  </a:lnTo>
                  <a:lnTo>
                    <a:pt x="0" y="1161288"/>
                  </a:lnTo>
                  <a:lnTo>
                    <a:pt x="0" y="73152"/>
                  </a:lnTo>
                  <a:lnTo>
                    <a:pt x="0" y="71958"/>
                  </a:lnTo>
                  <a:lnTo>
                    <a:pt x="25" y="70764"/>
                  </a:lnTo>
                  <a:lnTo>
                    <a:pt x="88" y="69557"/>
                  </a:lnTo>
                  <a:lnTo>
                    <a:pt x="139" y="68364"/>
                  </a:lnTo>
                  <a:lnTo>
                    <a:pt x="228" y="67170"/>
                  </a:lnTo>
                  <a:lnTo>
                    <a:pt x="355" y="65976"/>
                  </a:lnTo>
                  <a:lnTo>
                    <a:pt x="469" y="64795"/>
                  </a:lnTo>
                  <a:lnTo>
                    <a:pt x="1409" y="58877"/>
                  </a:lnTo>
                  <a:lnTo>
                    <a:pt x="1638" y="57708"/>
                  </a:lnTo>
                  <a:lnTo>
                    <a:pt x="1904" y="56540"/>
                  </a:lnTo>
                  <a:lnTo>
                    <a:pt x="2197" y="55372"/>
                  </a:lnTo>
                  <a:lnTo>
                    <a:pt x="2476" y="54216"/>
                  </a:lnTo>
                  <a:lnTo>
                    <a:pt x="4279" y="48514"/>
                  </a:lnTo>
                  <a:lnTo>
                    <a:pt x="4673" y="47383"/>
                  </a:lnTo>
                  <a:lnTo>
                    <a:pt x="12331" y="32512"/>
                  </a:lnTo>
                  <a:lnTo>
                    <a:pt x="12992" y="31521"/>
                  </a:lnTo>
                  <a:lnTo>
                    <a:pt x="18948" y="24028"/>
                  </a:lnTo>
                  <a:lnTo>
                    <a:pt x="19748" y="23139"/>
                  </a:lnTo>
                  <a:lnTo>
                    <a:pt x="29578" y="14401"/>
                  </a:lnTo>
                  <a:lnTo>
                    <a:pt x="30530" y="13677"/>
                  </a:lnTo>
                  <a:lnTo>
                    <a:pt x="31508" y="12992"/>
                  </a:lnTo>
                  <a:lnTo>
                    <a:pt x="32511" y="12331"/>
                  </a:lnTo>
                  <a:lnTo>
                    <a:pt x="33502" y="11658"/>
                  </a:lnTo>
                  <a:lnTo>
                    <a:pt x="41871" y="7023"/>
                  </a:lnTo>
                  <a:lnTo>
                    <a:pt x="42951" y="6515"/>
                  </a:lnTo>
                  <a:lnTo>
                    <a:pt x="48501" y="4279"/>
                  </a:lnTo>
                  <a:lnTo>
                    <a:pt x="49631" y="3873"/>
                  </a:lnTo>
                  <a:lnTo>
                    <a:pt x="58877" y="1409"/>
                  </a:lnTo>
                  <a:lnTo>
                    <a:pt x="60058" y="1168"/>
                  </a:lnTo>
                  <a:lnTo>
                    <a:pt x="65976" y="355"/>
                  </a:lnTo>
                  <a:lnTo>
                    <a:pt x="67170" y="228"/>
                  </a:lnTo>
                  <a:lnTo>
                    <a:pt x="68364" y="152"/>
                  </a:lnTo>
                  <a:lnTo>
                    <a:pt x="69557" y="88"/>
                  </a:lnTo>
                  <a:lnTo>
                    <a:pt x="70764" y="25"/>
                  </a:lnTo>
                  <a:lnTo>
                    <a:pt x="71958" y="0"/>
                  </a:lnTo>
                  <a:lnTo>
                    <a:pt x="73151" y="0"/>
                  </a:lnTo>
                  <a:close/>
                </a:path>
              </a:pathLst>
            </a:custGeom>
            <a:ln w="12699">
              <a:solidFill>
                <a:srgbClr val="E3DDD5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0" name="object 40"/>
          <p:cNvSpPr txBox="1"/>
          <p:nvPr/>
        </p:nvSpPr>
        <p:spPr>
          <a:xfrm>
            <a:off x="837691" y="7448355"/>
            <a:ext cx="68961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7A5239"/>
                </a:solidFill>
                <a:latin typeface="Aptos"/>
                <a:cs typeface="Aptos"/>
              </a:rPr>
              <a:t>STØTTET</a:t>
            </a:r>
            <a:r>
              <a:rPr dirty="0" sz="1000" spc="-25" b="1">
                <a:solidFill>
                  <a:srgbClr val="7A5239"/>
                </a:solidFill>
                <a:latin typeface="Aptos"/>
                <a:cs typeface="Aptos"/>
              </a:rPr>
              <a:t> AF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41" name="object 41"/>
          <p:cNvGrpSpPr/>
          <p:nvPr/>
        </p:nvGrpSpPr>
        <p:grpSpPr>
          <a:xfrm>
            <a:off x="1152133" y="7375652"/>
            <a:ext cx="5648325" cy="884555"/>
            <a:chOff x="1152133" y="7375652"/>
            <a:chExt cx="5648325" cy="884555"/>
          </a:xfrm>
        </p:grpSpPr>
        <p:pic>
          <p:nvPicPr>
            <p:cNvPr id="42" name="object 4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2133" y="7802626"/>
              <a:ext cx="576038" cy="457156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3063239" y="7479792"/>
              <a:ext cx="0" cy="622300"/>
            </a:xfrm>
            <a:custGeom>
              <a:avLst/>
              <a:gdLst/>
              <a:ahLst/>
              <a:cxnLst/>
              <a:rect l="l" t="t" r="r" b="b"/>
              <a:pathLst>
                <a:path w="0" h="622300">
                  <a:moveTo>
                    <a:pt x="0" y="0"/>
                  </a:moveTo>
                  <a:lnTo>
                    <a:pt x="0" y="621792"/>
                  </a:lnTo>
                </a:path>
              </a:pathLst>
            </a:custGeom>
            <a:ln w="12700">
              <a:solidFill>
                <a:srgbClr val="CDC6B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6487667" y="7388352"/>
              <a:ext cx="297180" cy="297180"/>
            </a:xfrm>
            <a:custGeom>
              <a:avLst/>
              <a:gdLst/>
              <a:ahLst/>
              <a:cxnLst/>
              <a:rect l="l" t="t" r="r" b="b"/>
              <a:pathLst>
                <a:path w="297179" h="297179">
                  <a:moveTo>
                    <a:pt x="0" y="0"/>
                  </a:moveTo>
                  <a:lnTo>
                    <a:pt x="48202" y="3889"/>
                  </a:lnTo>
                  <a:lnTo>
                    <a:pt x="93929" y="15150"/>
                  </a:lnTo>
                  <a:lnTo>
                    <a:pt x="136568" y="33171"/>
                  </a:lnTo>
                  <a:lnTo>
                    <a:pt x="175508" y="57340"/>
                  </a:lnTo>
                  <a:lnTo>
                    <a:pt x="210135" y="87044"/>
                  </a:lnTo>
                  <a:lnTo>
                    <a:pt x="239839" y="121671"/>
                  </a:lnTo>
                  <a:lnTo>
                    <a:pt x="264008" y="160611"/>
                  </a:lnTo>
                  <a:lnTo>
                    <a:pt x="282029" y="203250"/>
                  </a:lnTo>
                  <a:lnTo>
                    <a:pt x="293290" y="248977"/>
                  </a:lnTo>
                  <a:lnTo>
                    <a:pt x="297180" y="297180"/>
                  </a:lnTo>
                </a:path>
              </a:pathLst>
            </a:custGeom>
            <a:ln w="25400">
              <a:solidFill>
                <a:srgbClr val="B3D5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5" name="object 4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668770" y="8031226"/>
              <a:ext cx="131572" cy="131572"/>
            </a:xfrm>
            <a:prstGeom prst="rect">
              <a:avLst/>
            </a:prstGeom>
          </p:spPr>
        </p:pic>
      </p:grpSp>
      <p:sp>
        <p:nvSpPr>
          <p:cNvPr id="46" name="object 46"/>
          <p:cNvSpPr txBox="1"/>
          <p:nvPr/>
        </p:nvSpPr>
        <p:spPr>
          <a:xfrm>
            <a:off x="3443732" y="7441305"/>
            <a:ext cx="77343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59756B"/>
                </a:solidFill>
                <a:latin typeface="Aptos"/>
                <a:cs typeface="Aptos"/>
              </a:rPr>
              <a:t>Udgivelsesår</a:t>
            </a:r>
            <a:endParaRPr sz="1000">
              <a:latin typeface="Aptos"/>
              <a:cs typeface="Aptos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3443732" y="7806297"/>
            <a:ext cx="649605" cy="375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300" spc="-20" b="1">
                <a:solidFill>
                  <a:srgbClr val="123F33"/>
                </a:solidFill>
                <a:latin typeface="Aptos"/>
                <a:cs typeface="Aptos"/>
              </a:rPr>
              <a:t>2026</a:t>
            </a:r>
            <a:endParaRPr sz="2300">
              <a:latin typeface="Aptos"/>
              <a:cs typeface="Aptos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530351" y="10012679"/>
            <a:ext cx="6492240" cy="0"/>
          </a:xfrm>
          <a:custGeom>
            <a:avLst/>
            <a:gdLst/>
            <a:ahLst/>
            <a:cxnLst/>
            <a:rect l="l" t="t" r="r" b="b"/>
            <a:pathLst>
              <a:path w="6492240" h="0">
                <a:moveTo>
                  <a:pt x="0" y="0"/>
                </a:moveTo>
                <a:lnTo>
                  <a:pt x="6492240" y="0"/>
                </a:lnTo>
              </a:path>
            </a:pathLst>
          </a:custGeom>
          <a:ln w="12700">
            <a:solidFill>
              <a:srgbClr val="DCE5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76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pc="-10">
                <a:latin typeface="Aptos"/>
                <a:cs typeface="Aptos"/>
              </a:rPr>
              <a:t>Mikroliv</a:t>
            </a:r>
            <a:r>
              <a:rPr dirty="0">
                <a:latin typeface="Aptos"/>
                <a:cs typeface="Aptos"/>
              </a:rPr>
              <a:t> og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 spc="-10">
                <a:latin typeface="Aptos"/>
                <a:cs typeface="Aptos"/>
              </a:rPr>
              <a:t>udvidet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jordsundhed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·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 spc="-25">
                <a:latin typeface="Aptos"/>
                <a:cs typeface="Aptos"/>
              </a:rPr>
              <a:t>GF2</a:t>
            </a:r>
          </a:p>
        </p:txBody>
      </p:sp>
      <p:sp>
        <p:nvSpPr>
          <p:cNvPr id="50" name="object 5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6350" rIns="0" bIns="0" rtlCol="0" vert="horz">
            <a:spAutoFit/>
          </a:bodyPr>
          <a:lstStyle/>
          <a:p>
            <a:pPr marL="64769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dirty="0" spc="-50">
                <a:solidFill>
                  <a:srgbClr val="000000"/>
                </a:solidFill>
                <a:latin typeface="Aptos"/>
                <a:cs typeface="Aptos"/>
              </a:rPr>
              <a:t>2</a:t>
            </a:fld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350" y="-6350"/>
            <a:ext cx="7574915" cy="86360"/>
            <a:chOff x="-6350" y="-6350"/>
            <a:chExt cx="7574915" cy="8636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" name="object 5"/>
          <p:cNvGrpSpPr/>
          <p:nvPr/>
        </p:nvGrpSpPr>
        <p:grpSpPr>
          <a:xfrm>
            <a:off x="-6350" y="10609835"/>
            <a:ext cx="7574915" cy="86360"/>
            <a:chOff x="-6350" y="10609835"/>
            <a:chExt cx="7574915" cy="86360"/>
          </a:xfrm>
        </p:grpSpPr>
        <p:sp>
          <p:nvSpPr>
            <p:cNvPr id="6" name="object 6"/>
            <p:cNvSpPr/>
            <p:nvPr/>
          </p:nvSpPr>
          <p:spPr>
            <a:xfrm>
              <a:off x="0" y="10616184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10616185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59042" y="10253217"/>
            <a:ext cx="122427" cy="122428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645668" y="515984"/>
            <a:ext cx="2195830" cy="6578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16483A"/>
                </a:solidFill>
                <a:latin typeface="Aptos Display"/>
                <a:cs typeface="Aptos Display"/>
              </a:rPr>
              <a:t>Indholdsfortegnelse</a:t>
            </a:r>
            <a:endParaRPr sz="2000">
              <a:latin typeface="Aptos Display"/>
              <a:cs typeface="Aptos Display"/>
            </a:endParaRPr>
          </a:p>
          <a:p>
            <a:pPr marL="12700">
              <a:lnSpc>
                <a:spcPct val="100000"/>
              </a:lnSpc>
              <a:spcBef>
                <a:spcPts val="1495"/>
              </a:spcBef>
            </a:pPr>
            <a:r>
              <a:rPr dirty="0" sz="900">
                <a:solidFill>
                  <a:srgbClr val="6B716B"/>
                </a:solidFill>
                <a:latin typeface="Aptos"/>
                <a:cs typeface="Aptos"/>
              </a:rPr>
              <a:t>9 </a:t>
            </a:r>
            <a:r>
              <a:rPr dirty="0" sz="900" spc="-10">
                <a:solidFill>
                  <a:srgbClr val="6B716B"/>
                </a:solidFill>
                <a:latin typeface="Aptos"/>
                <a:cs typeface="Aptos"/>
              </a:rPr>
              <a:t>opgaver</a:t>
            </a:r>
            <a:r>
              <a:rPr dirty="0" sz="900" spc="5">
                <a:solidFill>
                  <a:srgbClr val="6B716B"/>
                </a:solidFill>
                <a:latin typeface="Aptos"/>
                <a:cs typeface="Aptos"/>
              </a:rPr>
              <a:t> </a:t>
            </a:r>
            <a:r>
              <a:rPr dirty="0" sz="900">
                <a:solidFill>
                  <a:srgbClr val="6B716B"/>
                </a:solidFill>
                <a:latin typeface="Aptos"/>
                <a:cs typeface="Aptos"/>
              </a:rPr>
              <a:t>·</a:t>
            </a:r>
            <a:r>
              <a:rPr dirty="0" sz="900" spc="10">
                <a:solidFill>
                  <a:srgbClr val="6B716B"/>
                </a:solidFill>
                <a:latin typeface="Aptos"/>
                <a:cs typeface="Aptos"/>
              </a:rPr>
              <a:t> </a:t>
            </a:r>
            <a:r>
              <a:rPr dirty="0" sz="900" spc="-10">
                <a:solidFill>
                  <a:srgbClr val="6B716B"/>
                </a:solidFill>
                <a:latin typeface="Aptos"/>
                <a:cs typeface="Aptos"/>
              </a:rPr>
              <a:t>feltarbejde,</a:t>
            </a:r>
            <a:r>
              <a:rPr dirty="0" sz="900" spc="5">
                <a:solidFill>
                  <a:srgbClr val="6B716B"/>
                </a:solidFill>
                <a:latin typeface="Aptos"/>
                <a:cs typeface="Aptos"/>
              </a:rPr>
              <a:t> </a:t>
            </a:r>
            <a:r>
              <a:rPr dirty="0" sz="900" spc="-10">
                <a:solidFill>
                  <a:srgbClr val="6B716B"/>
                </a:solidFill>
                <a:latin typeface="Aptos"/>
                <a:cs typeface="Aptos"/>
              </a:rPr>
              <a:t>analyse</a:t>
            </a:r>
            <a:r>
              <a:rPr dirty="0" sz="900" spc="10">
                <a:solidFill>
                  <a:srgbClr val="6B716B"/>
                </a:solidFill>
                <a:latin typeface="Aptos"/>
                <a:cs typeface="Aptos"/>
              </a:rPr>
              <a:t> </a:t>
            </a:r>
            <a:r>
              <a:rPr dirty="0" sz="900">
                <a:solidFill>
                  <a:srgbClr val="6B716B"/>
                </a:solidFill>
                <a:latin typeface="Aptos"/>
                <a:cs typeface="Aptos"/>
              </a:rPr>
              <a:t>og</a:t>
            </a:r>
            <a:r>
              <a:rPr dirty="0" sz="900" spc="5">
                <a:solidFill>
                  <a:srgbClr val="6B716B"/>
                </a:solidFill>
                <a:latin typeface="Aptos"/>
                <a:cs typeface="Aptos"/>
              </a:rPr>
              <a:t> </a:t>
            </a:r>
            <a:r>
              <a:rPr dirty="0" sz="900" spc="-10">
                <a:solidFill>
                  <a:srgbClr val="6B716B"/>
                </a:solidFill>
                <a:latin typeface="Aptos"/>
                <a:cs typeface="Aptos"/>
              </a:rPr>
              <a:t>refleksion</a:t>
            </a:r>
            <a:endParaRPr sz="900">
              <a:latin typeface="Aptos"/>
              <a:cs typeface="Aptos"/>
            </a:endParaRPr>
          </a:p>
        </p:txBody>
      </p:sp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88009" y="1520697"/>
            <a:ext cx="213868" cy="213867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661892" y="1541281"/>
            <a:ext cx="66675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00" spc="-50" b="1">
                <a:solidFill>
                  <a:srgbClr val="FFFFFF"/>
                </a:solidFill>
                <a:latin typeface="Aptos"/>
                <a:cs typeface="Aptos"/>
              </a:rPr>
              <a:t>1</a:t>
            </a:r>
            <a:endParaRPr sz="600">
              <a:latin typeface="Aptos"/>
              <a:cs typeface="Aptos"/>
            </a:endParaRPr>
          </a:p>
        </p:txBody>
      </p:sp>
      <p:pic>
        <p:nvPicPr>
          <p:cNvPr id="12" name="object 1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88009" y="2096769"/>
            <a:ext cx="213868" cy="213867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661892" y="2117351"/>
            <a:ext cx="66675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00" spc="-50" b="1">
                <a:solidFill>
                  <a:srgbClr val="FFFFFF"/>
                </a:solidFill>
                <a:latin typeface="Aptos"/>
                <a:cs typeface="Aptos"/>
              </a:rPr>
              <a:t>2</a:t>
            </a:r>
            <a:endParaRPr sz="600">
              <a:latin typeface="Aptos"/>
              <a:cs typeface="Aptos"/>
            </a:endParaRPr>
          </a:p>
        </p:txBody>
      </p:sp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88009" y="2672841"/>
            <a:ext cx="213868" cy="213867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661892" y="2693423"/>
            <a:ext cx="66675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00" spc="-50" b="1">
                <a:solidFill>
                  <a:srgbClr val="FFFFFF"/>
                </a:solidFill>
                <a:latin typeface="Aptos"/>
                <a:cs typeface="Aptos"/>
              </a:rPr>
              <a:t>3</a:t>
            </a:r>
            <a:endParaRPr sz="600">
              <a:latin typeface="Aptos"/>
              <a:cs typeface="Aptos"/>
            </a:endParaRPr>
          </a:p>
        </p:txBody>
      </p:sp>
      <p:pic>
        <p:nvPicPr>
          <p:cNvPr id="16" name="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88009" y="3248913"/>
            <a:ext cx="213868" cy="213867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661892" y="3269495"/>
            <a:ext cx="66675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00" spc="-50" b="1">
                <a:solidFill>
                  <a:srgbClr val="FFFFFF"/>
                </a:solidFill>
                <a:latin typeface="Aptos"/>
                <a:cs typeface="Aptos"/>
              </a:rPr>
              <a:t>4</a:t>
            </a:r>
            <a:endParaRPr sz="600">
              <a:latin typeface="Aptos"/>
              <a:cs typeface="Aptos"/>
            </a:endParaRPr>
          </a:p>
        </p:txBody>
      </p:sp>
      <p:pic>
        <p:nvPicPr>
          <p:cNvPr id="18" name="object 1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88009" y="3824985"/>
            <a:ext cx="213868" cy="213867"/>
          </a:xfrm>
          <a:prstGeom prst="rect">
            <a:avLst/>
          </a:prstGeom>
        </p:spPr>
      </p:pic>
      <p:sp>
        <p:nvSpPr>
          <p:cNvPr id="19" name="object 19"/>
          <p:cNvSpPr txBox="1"/>
          <p:nvPr/>
        </p:nvSpPr>
        <p:spPr>
          <a:xfrm>
            <a:off x="661892" y="3845567"/>
            <a:ext cx="66675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00" spc="-50" b="1">
                <a:solidFill>
                  <a:srgbClr val="FFFFFF"/>
                </a:solidFill>
                <a:latin typeface="Aptos"/>
                <a:cs typeface="Aptos"/>
              </a:rPr>
              <a:t>5</a:t>
            </a:r>
            <a:endParaRPr sz="600">
              <a:latin typeface="Aptos"/>
              <a:cs typeface="Aptos"/>
            </a:endParaRPr>
          </a:p>
        </p:txBody>
      </p:sp>
      <p:graphicFrame>
        <p:nvGraphicFramePr>
          <p:cNvPr id="20" name="object 20"/>
          <p:cNvGraphicFramePr>
            <a:graphicFrameLocks noGrp="1"/>
          </p:cNvGraphicFramePr>
          <p:nvPr/>
        </p:nvGraphicFramePr>
        <p:xfrm>
          <a:off x="896111" y="1547682"/>
          <a:ext cx="5928360" cy="24580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81120"/>
                <a:gridCol w="1971039"/>
              </a:tblGrid>
              <a:tr h="299085">
                <a:tc>
                  <a:txBody>
                    <a:bodyPr/>
                    <a:lstStyle/>
                    <a:p>
                      <a:pPr marL="109220">
                        <a:lnSpc>
                          <a:spcPts val="1140"/>
                        </a:lnSpc>
                      </a:pP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Opgave</a:t>
                      </a:r>
                      <a:r>
                        <a:rPr dirty="0" sz="10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1</a:t>
                      </a:r>
                      <a:r>
                        <a:rPr dirty="0" sz="1000" spc="-2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·</a:t>
                      </a:r>
                      <a:r>
                        <a:rPr dirty="0" sz="10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Analyse</a:t>
                      </a:r>
                      <a:r>
                        <a:rPr dirty="0" sz="10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af</a:t>
                      </a:r>
                      <a:r>
                        <a:rPr dirty="0" sz="1000" spc="-2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jord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0">
                    <a:lnB w="12700">
                      <a:solidFill>
                        <a:srgbClr val="E7EDE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20014">
                        <a:lnSpc>
                          <a:spcPts val="1140"/>
                        </a:lnSpc>
                      </a:pPr>
                      <a:r>
                        <a:rPr dirty="0" sz="1000" spc="-50" b="1">
                          <a:solidFill>
                            <a:srgbClr val="3E8A5A"/>
                          </a:solidFill>
                          <a:latin typeface="Aptos"/>
                          <a:cs typeface="Aptos"/>
                        </a:rPr>
                        <a:t>4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0">
                    <a:lnB w="12700">
                      <a:solidFill>
                        <a:srgbClr val="E7EDE4"/>
                      </a:solidFill>
                      <a:prstDash val="solid"/>
                    </a:lnB>
                  </a:tcPr>
                </a:tc>
              </a:tr>
              <a:tr h="5759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65"/>
                        </a:spcBef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  <a:p>
                      <a:pPr marL="109220">
                        <a:lnSpc>
                          <a:spcPct val="100000"/>
                        </a:lnSpc>
                      </a:pP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Opgave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2</a:t>
                      </a:r>
                      <a:r>
                        <a:rPr dirty="0" sz="10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·</a:t>
                      </a: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Det</a:t>
                      </a:r>
                      <a:r>
                        <a:rPr dirty="0" sz="10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organiske</a:t>
                      </a:r>
                      <a:r>
                        <a:rPr dirty="0" sz="1000" spc="-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kredsløb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122555">
                    <a:lnT w="12700">
                      <a:solidFill>
                        <a:srgbClr val="E7EDE4"/>
                      </a:solidFill>
                      <a:prstDash val="solid"/>
                    </a:lnT>
                    <a:lnB w="12700">
                      <a:solidFill>
                        <a:srgbClr val="E7EDE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65"/>
                        </a:spcBef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  <a:p>
                      <a:pPr algn="r" marR="120014">
                        <a:lnSpc>
                          <a:spcPct val="100000"/>
                        </a:lnSpc>
                      </a:pPr>
                      <a:r>
                        <a:rPr dirty="0" sz="1000" spc="-50" b="1">
                          <a:solidFill>
                            <a:srgbClr val="B6D80D"/>
                          </a:solidFill>
                          <a:latin typeface="Aptos"/>
                          <a:cs typeface="Aptos"/>
                        </a:rPr>
                        <a:t>6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122555">
                    <a:lnT w="12700">
                      <a:solidFill>
                        <a:srgbClr val="E7EDE4"/>
                      </a:solidFill>
                      <a:prstDash val="solid"/>
                    </a:lnT>
                    <a:lnB w="12700">
                      <a:solidFill>
                        <a:srgbClr val="E7EDE4"/>
                      </a:solidFill>
                      <a:prstDash val="solid"/>
                    </a:lnB>
                  </a:tcPr>
                </a:tc>
              </a:tr>
              <a:tr h="5759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65"/>
                        </a:spcBef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  <a:p>
                      <a:pPr marL="109220">
                        <a:lnSpc>
                          <a:spcPct val="100000"/>
                        </a:lnSpc>
                      </a:pP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Opgave</a:t>
                      </a:r>
                      <a:r>
                        <a:rPr dirty="0" sz="1000" spc="-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3</a:t>
                      </a: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·</a:t>
                      </a:r>
                      <a:r>
                        <a:rPr dirty="0" sz="1000" spc="-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Tepose-</a:t>
                      </a: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indekset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122555">
                    <a:lnT w="12700">
                      <a:solidFill>
                        <a:srgbClr val="E7EDE4"/>
                      </a:solidFill>
                      <a:prstDash val="solid"/>
                    </a:lnT>
                    <a:lnB w="12700">
                      <a:solidFill>
                        <a:srgbClr val="E7EDE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65"/>
                        </a:spcBef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  <a:p>
                      <a:pPr algn="r" marR="120014">
                        <a:lnSpc>
                          <a:spcPct val="100000"/>
                        </a:lnSpc>
                      </a:pPr>
                      <a:r>
                        <a:rPr dirty="0" sz="1000" spc="-50" b="1">
                          <a:solidFill>
                            <a:srgbClr val="80543B"/>
                          </a:solidFill>
                          <a:latin typeface="Aptos"/>
                          <a:cs typeface="Aptos"/>
                        </a:rPr>
                        <a:t>7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122555">
                    <a:lnT w="12700">
                      <a:solidFill>
                        <a:srgbClr val="E7EDE4"/>
                      </a:solidFill>
                      <a:prstDash val="solid"/>
                    </a:lnT>
                    <a:lnB w="12700">
                      <a:solidFill>
                        <a:srgbClr val="E7EDE4"/>
                      </a:solidFill>
                      <a:prstDash val="solid"/>
                    </a:lnB>
                  </a:tcPr>
                </a:tc>
              </a:tr>
              <a:tr h="5759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65"/>
                        </a:spcBef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  <a:p>
                      <a:pPr marL="109220">
                        <a:lnSpc>
                          <a:spcPct val="100000"/>
                        </a:lnSpc>
                      </a:pP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Opgave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4</a:t>
                      </a:r>
                      <a:r>
                        <a:rPr dirty="0" sz="10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·</a:t>
                      </a: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 spc="-2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Test</a:t>
                      </a:r>
                      <a:r>
                        <a:rPr dirty="0" sz="10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din</a:t>
                      </a:r>
                      <a:r>
                        <a:rPr dirty="0" sz="10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viden</a:t>
                      </a:r>
                      <a:r>
                        <a:rPr dirty="0" sz="10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om</a:t>
                      </a: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mikroliv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122555">
                    <a:lnT w="12700">
                      <a:solidFill>
                        <a:srgbClr val="E7EDE4"/>
                      </a:solidFill>
                      <a:prstDash val="solid"/>
                    </a:lnT>
                    <a:lnB w="12700">
                      <a:solidFill>
                        <a:srgbClr val="E7EDE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65"/>
                        </a:spcBef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  <a:p>
                      <a:pPr algn="r" marR="120014">
                        <a:lnSpc>
                          <a:spcPct val="100000"/>
                        </a:lnSpc>
                      </a:pPr>
                      <a:r>
                        <a:rPr dirty="0" sz="1000" spc="-50" b="1">
                          <a:solidFill>
                            <a:srgbClr val="3E8A5A"/>
                          </a:solidFill>
                          <a:latin typeface="Aptos"/>
                          <a:cs typeface="Aptos"/>
                        </a:rPr>
                        <a:t>8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122555">
                    <a:lnT w="12700">
                      <a:solidFill>
                        <a:srgbClr val="E7EDE4"/>
                      </a:solidFill>
                      <a:prstDash val="solid"/>
                    </a:lnT>
                    <a:lnB w="12700">
                      <a:solidFill>
                        <a:srgbClr val="E7EDE4"/>
                      </a:solidFill>
                      <a:prstDash val="solid"/>
                    </a:lnB>
                  </a:tcPr>
                </a:tc>
              </a:tr>
              <a:tr h="4311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65"/>
                        </a:spcBef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  <a:p>
                      <a:pPr marL="109220">
                        <a:lnSpc>
                          <a:spcPts val="1180"/>
                        </a:lnSpc>
                      </a:pP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Opgave</a:t>
                      </a:r>
                      <a:r>
                        <a:rPr dirty="0" sz="10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5</a:t>
                      </a:r>
                      <a:r>
                        <a:rPr dirty="0" sz="10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·</a:t>
                      </a: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Find</a:t>
                      </a: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insekterne</a:t>
                      </a: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i</a:t>
                      </a:r>
                      <a:r>
                        <a:rPr dirty="0" sz="10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felten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122555">
                    <a:lnT w="12700">
                      <a:solidFill>
                        <a:srgbClr val="E7EDE4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65"/>
                        </a:spcBef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  <a:p>
                      <a:pPr algn="r" marR="120014">
                        <a:lnSpc>
                          <a:spcPts val="1180"/>
                        </a:lnSpc>
                      </a:pPr>
                      <a:r>
                        <a:rPr dirty="0" sz="1000" spc="-50" b="1">
                          <a:solidFill>
                            <a:srgbClr val="3E8A5A"/>
                          </a:solidFill>
                          <a:latin typeface="Aptos"/>
                          <a:cs typeface="Aptos"/>
                        </a:rPr>
                        <a:t>G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122555">
                    <a:lnT w="12700">
                      <a:solidFill>
                        <a:srgbClr val="E7EDE4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  <p:sp>
        <p:nvSpPr>
          <p:cNvPr id="21" name="object 21"/>
          <p:cNvSpPr/>
          <p:nvPr/>
        </p:nvSpPr>
        <p:spPr>
          <a:xfrm>
            <a:off x="896111" y="4151376"/>
            <a:ext cx="5852160" cy="0"/>
          </a:xfrm>
          <a:custGeom>
            <a:avLst/>
            <a:gdLst/>
            <a:ahLst/>
            <a:cxnLst/>
            <a:rect l="l" t="t" r="r" b="b"/>
            <a:pathLst>
              <a:path w="5852159" h="0">
                <a:moveTo>
                  <a:pt x="0" y="0"/>
                </a:moveTo>
                <a:lnTo>
                  <a:pt x="5852160" y="0"/>
                </a:lnTo>
              </a:path>
            </a:pathLst>
          </a:custGeom>
          <a:ln w="12700">
            <a:solidFill>
              <a:srgbClr val="E7EDE4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22" name="object 2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88009" y="4401057"/>
            <a:ext cx="213868" cy="213868"/>
          </a:xfrm>
          <a:prstGeom prst="rect">
            <a:avLst/>
          </a:prstGeom>
        </p:spPr>
      </p:pic>
      <p:sp>
        <p:nvSpPr>
          <p:cNvPr id="23" name="object 23"/>
          <p:cNvSpPr txBox="1"/>
          <p:nvPr/>
        </p:nvSpPr>
        <p:spPr>
          <a:xfrm>
            <a:off x="661892" y="4421639"/>
            <a:ext cx="66675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00" spc="-50" b="1">
                <a:solidFill>
                  <a:srgbClr val="FFFFFF"/>
                </a:solidFill>
                <a:latin typeface="Aptos"/>
                <a:cs typeface="Aptos"/>
              </a:rPr>
              <a:t>6</a:t>
            </a:r>
            <a:endParaRPr sz="600">
              <a:latin typeface="Aptos"/>
              <a:cs typeface="Apto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93139" y="4407590"/>
            <a:ext cx="185293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Opgave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6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·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Blindføling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jordtyper</a:t>
            </a:r>
            <a:endParaRPr sz="1000">
              <a:latin typeface="Aptos"/>
              <a:cs typeface="Aptos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497828" y="4333295"/>
            <a:ext cx="16129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25" b="1">
                <a:solidFill>
                  <a:srgbClr val="80543B"/>
                </a:solidFill>
                <a:latin typeface="Aptos"/>
                <a:cs typeface="Aptos"/>
              </a:rPr>
              <a:t>10</a:t>
            </a:r>
            <a:endParaRPr sz="1000">
              <a:latin typeface="Aptos"/>
              <a:cs typeface="Aptos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896111" y="4727447"/>
            <a:ext cx="5852160" cy="0"/>
          </a:xfrm>
          <a:custGeom>
            <a:avLst/>
            <a:gdLst/>
            <a:ahLst/>
            <a:cxnLst/>
            <a:rect l="l" t="t" r="r" b="b"/>
            <a:pathLst>
              <a:path w="5852159" h="0">
                <a:moveTo>
                  <a:pt x="0" y="0"/>
                </a:moveTo>
                <a:lnTo>
                  <a:pt x="5852160" y="0"/>
                </a:lnTo>
              </a:path>
            </a:pathLst>
          </a:custGeom>
          <a:ln w="12700">
            <a:solidFill>
              <a:srgbClr val="E7EDE4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27" name="object 27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88009" y="4977129"/>
            <a:ext cx="213868" cy="213868"/>
          </a:xfrm>
          <a:prstGeom prst="rect">
            <a:avLst/>
          </a:prstGeom>
        </p:spPr>
      </p:pic>
      <p:sp>
        <p:nvSpPr>
          <p:cNvPr id="28" name="object 28"/>
          <p:cNvSpPr txBox="1"/>
          <p:nvPr/>
        </p:nvSpPr>
        <p:spPr>
          <a:xfrm>
            <a:off x="661892" y="4997711"/>
            <a:ext cx="66675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00" spc="-50" b="1">
                <a:solidFill>
                  <a:srgbClr val="FFFFFF"/>
                </a:solidFill>
                <a:latin typeface="Aptos"/>
                <a:cs typeface="Aptos"/>
              </a:rPr>
              <a:t>7</a:t>
            </a:r>
            <a:endParaRPr sz="600">
              <a:latin typeface="Aptos"/>
              <a:cs typeface="Apto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993139" y="4983662"/>
            <a:ext cx="331470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Opgave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7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·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Infiltrationstest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hvor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hurtigt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drikker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jorden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vand?</a:t>
            </a:r>
            <a:endParaRPr sz="1000">
              <a:latin typeface="Aptos"/>
              <a:cs typeface="Aptos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497828" y="4909367"/>
            <a:ext cx="16129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25" b="1">
                <a:solidFill>
                  <a:srgbClr val="4BA9D0"/>
                </a:solidFill>
                <a:latin typeface="Aptos"/>
                <a:cs typeface="Aptos"/>
              </a:rPr>
              <a:t>11</a:t>
            </a:r>
            <a:endParaRPr sz="1000">
              <a:latin typeface="Aptos"/>
              <a:cs typeface="Aptos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896111" y="5303520"/>
            <a:ext cx="5852160" cy="0"/>
          </a:xfrm>
          <a:custGeom>
            <a:avLst/>
            <a:gdLst/>
            <a:ahLst/>
            <a:cxnLst/>
            <a:rect l="l" t="t" r="r" b="b"/>
            <a:pathLst>
              <a:path w="5852159" h="0">
                <a:moveTo>
                  <a:pt x="0" y="0"/>
                </a:moveTo>
                <a:lnTo>
                  <a:pt x="5852160" y="0"/>
                </a:lnTo>
              </a:path>
            </a:pathLst>
          </a:custGeom>
          <a:ln w="12700">
            <a:solidFill>
              <a:srgbClr val="E7EDE4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32" name="object 3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88009" y="5553201"/>
            <a:ext cx="213868" cy="213868"/>
          </a:xfrm>
          <a:prstGeom prst="rect">
            <a:avLst/>
          </a:prstGeom>
        </p:spPr>
      </p:pic>
      <p:sp>
        <p:nvSpPr>
          <p:cNvPr id="33" name="object 33"/>
          <p:cNvSpPr txBox="1"/>
          <p:nvPr/>
        </p:nvSpPr>
        <p:spPr>
          <a:xfrm>
            <a:off x="661892" y="5573783"/>
            <a:ext cx="66675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00" spc="-50" b="1">
                <a:solidFill>
                  <a:srgbClr val="FFFFFF"/>
                </a:solidFill>
                <a:latin typeface="Aptos"/>
                <a:cs typeface="Aptos"/>
              </a:rPr>
              <a:t>8</a:t>
            </a:r>
            <a:endParaRPr sz="600">
              <a:latin typeface="Aptos"/>
              <a:cs typeface="Aptos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993139" y="5559734"/>
            <a:ext cx="232981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Opgave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8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·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Erosionstest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skrå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jordbakker</a:t>
            </a:r>
            <a:endParaRPr sz="1000">
              <a:latin typeface="Aptos"/>
              <a:cs typeface="Aptos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497828" y="5485439"/>
            <a:ext cx="16129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25" b="1">
                <a:solidFill>
                  <a:srgbClr val="80543B"/>
                </a:solidFill>
                <a:latin typeface="Aptos"/>
                <a:cs typeface="Aptos"/>
              </a:rPr>
              <a:t>12</a:t>
            </a:r>
            <a:endParaRPr sz="1000">
              <a:latin typeface="Aptos"/>
              <a:cs typeface="Aptos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896111" y="5879591"/>
            <a:ext cx="5852160" cy="0"/>
          </a:xfrm>
          <a:custGeom>
            <a:avLst/>
            <a:gdLst/>
            <a:ahLst/>
            <a:cxnLst/>
            <a:rect l="l" t="t" r="r" b="b"/>
            <a:pathLst>
              <a:path w="5852159" h="0">
                <a:moveTo>
                  <a:pt x="0" y="0"/>
                </a:moveTo>
                <a:lnTo>
                  <a:pt x="5852160" y="0"/>
                </a:lnTo>
              </a:path>
            </a:pathLst>
          </a:custGeom>
          <a:ln w="12700">
            <a:solidFill>
              <a:srgbClr val="E7EDE4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37" name="object 3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88009" y="6129273"/>
            <a:ext cx="213868" cy="213868"/>
          </a:xfrm>
          <a:prstGeom prst="rect">
            <a:avLst/>
          </a:prstGeom>
        </p:spPr>
      </p:pic>
      <p:sp>
        <p:nvSpPr>
          <p:cNvPr id="38" name="object 38"/>
          <p:cNvSpPr txBox="1"/>
          <p:nvPr/>
        </p:nvSpPr>
        <p:spPr>
          <a:xfrm>
            <a:off x="661892" y="6149855"/>
            <a:ext cx="66675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00" spc="-50" b="1">
                <a:solidFill>
                  <a:srgbClr val="FFFFFF"/>
                </a:solidFill>
                <a:latin typeface="Aptos"/>
                <a:cs typeface="Aptos"/>
              </a:rPr>
              <a:t>G</a:t>
            </a:r>
            <a:endParaRPr sz="600">
              <a:latin typeface="Aptos"/>
              <a:cs typeface="Aptos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993139" y="6135806"/>
            <a:ext cx="127381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Opgave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9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·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Walk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30">
                <a:solidFill>
                  <a:srgbClr val="2E3430"/>
                </a:solidFill>
                <a:latin typeface="Aptos"/>
                <a:cs typeface="Aptos"/>
              </a:rPr>
              <a:t>’n’</a:t>
            </a:r>
            <a:r>
              <a:rPr dirty="0" sz="1000" spc="-4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talk</a:t>
            </a:r>
            <a:endParaRPr sz="1000">
              <a:latin typeface="Aptos"/>
              <a:cs typeface="Aptos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497828" y="6061511"/>
            <a:ext cx="16129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25" b="1">
                <a:solidFill>
                  <a:srgbClr val="3E8A5A"/>
                </a:solidFill>
                <a:latin typeface="Aptos"/>
                <a:cs typeface="Aptos"/>
              </a:rPr>
              <a:t>14</a:t>
            </a:r>
            <a:endParaRPr sz="1000">
              <a:latin typeface="Aptos"/>
              <a:cs typeface="Aptos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896111" y="6455664"/>
            <a:ext cx="5852160" cy="0"/>
          </a:xfrm>
          <a:custGeom>
            <a:avLst/>
            <a:gdLst/>
            <a:ahLst/>
            <a:cxnLst/>
            <a:rect l="l" t="t" r="r" b="b"/>
            <a:pathLst>
              <a:path w="5852159" h="0">
                <a:moveTo>
                  <a:pt x="0" y="0"/>
                </a:moveTo>
                <a:lnTo>
                  <a:pt x="5852160" y="0"/>
                </a:lnTo>
              </a:path>
            </a:pathLst>
          </a:custGeom>
          <a:ln w="12700">
            <a:solidFill>
              <a:srgbClr val="E7EDE4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42" name="object 42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566927" y="8549640"/>
            <a:ext cx="6400800" cy="594360"/>
          </a:xfrm>
          <a:prstGeom prst="rect">
            <a:avLst/>
          </a:prstGeom>
        </p:spPr>
      </p:pic>
      <p:sp>
        <p:nvSpPr>
          <p:cNvPr id="43" name="object 43"/>
          <p:cNvSpPr/>
          <p:nvPr/>
        </p:nvSpPr>
        <p:spPr>
          <a:xfrm>
            <a:off x="530351" y="10012679"/>
            <a:ext cx="6492240" cy="0"/>
          </a:xfrm>
          <a:custGeom>
            <a:avLst/>
            <a:gdLst/>
            <a:ahLst/>
            <a:cxnLst/>
            <a:rect l="l" t="t" r="r" b="b"/>
            <a:pathLst>
              <a:path w="6492240" h="0">
                <a:moveTo>
                  <a:pt x="0" y="0"/>
                </a:moveTo>
                <a:lnTo>
                  <a:pt x="6492240" y="0"/>
                </a:lnTo>
              </a:path>
            </a:pathLst>
          </a:custGeom>
          <a:ln w="12700">
            <a:solidFill>
              <a:srgbClr val="DCE5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76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pc="-10">
                <a:latin typeface="Aptos"/>
                <a:cs typeface="Aptos"/>
              </a:rPr>
              <a:t>Mikroliv</a:t>
            </a:r>
            <a:r>
              <a:rPr dirty="0">
                <a:latin typeface="Aptos"/>
                <a:cs typeface="Aptos"/>
              </a:rPr>
              <a:t> og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 spc="-10">
                <a:latin typeface="Aptos"/>
                <a:cs typeface="Aptos"/>
              </a:rPr>
              <a:t>udvidet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jordsundhed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·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 spc="-25">
                <a:latin typeface="Aptos"/>
                <a:cs typeface="Aptos"/>
              </a:rPr>
              <a:t>GF2</a:t>
            </a:r>
          </a:p>
        </p:txBody>
      </p:sp>
      <p:sp>
        <p:nvSpPr>
          <p:cNvPr id="45" name="object 4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6350" rIns="0" bIns="0" rtlCol="0" vert="horz">
            <a:spAutoFit/>
          </a:bodyPr>
          <a:lstStyle/>
          <a:p>
            <a:pPr marL="64769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dirty="0" spc="-50">
                <a:solidFill>
                  <a:srgbClr val="000000"/>
                </a:solidFill>
                <a:latin typeface="Aptos"/>
                <a:cs typeface="Aptos"/>
              </a:rPr>
              <a:t>2</a:t>
            </a:fld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350" y="-6350"/>
            <a:ext cx="7574915" cy="86360"/>
            <a:chOff x="-6350" y="-6350"/>
            <a:chExt cx="7574915" cy="8636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" name="object 5"/>
          <p:cNvGrpSpPr/>
          <p:nvPr/>
        </p:nvGrpSpPr>
        <p:grpSpPr>
          <a:xfrm>
            <a:off x="-6350" y="10609835"/>
            <a:ext cx="7574915" cy="86360"/>
            <a:chOff x="-6350" y="10609835"/>
            <a:chExt cx="7574915" cy="86360"/>
          </a:xfrm>
        </p:grpSpPr>
        <p:sp>
          <p:nvSpPr>
            <p:cNvPr id="6" name="object 6"/>
            <p:cNvSpPr/>
            <p:nvPr/>
          </p:nvSpPr>
          <p:spPr>
            <a:xfrm>
              <a:off x="0" y="10616184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10616185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59042" y="10253217"/>
            <a:ext cx="122427" cy="122428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432562" y="432561"/>
            <a:ext cx="488315" cy="488315"/>
            <a:chOff x="432562" y="432561"/>
            <a:chExt cx="488315" cy="488315"/>
          </a:xfrm>
        </p:grpSpPr>
        <p:sp>
          <p:nvSpPr>
            <p:cNvPr id="10" name="object 10"/>
            <p:cNvSpPr/>
            <p:nvPr/>
          </p:nvSpPr>
          <p:spPr>
            <a:xfrm>
              <a:off x="438912" y="438911"/>
              <a:ext cx="475615" cy="475615"/>
            </a:xfrm>
            <a:custGeom>
              <a:avLst/>
              <a:gdLst/>
              <a:ahLst/>
              <a:cxnLst/>
              <a:rect l="l" t="t" r="r" b="b"/>
              <a:pathLst>
                <a:path w="475615" h="475615">
                  <a:moveTo>
                    <a:pt x="237744" y="0"/>
                  </a:moveTo>
                  <a:lnTo>
                    <a:pt x="189829" y="4829"/>
                  </a:lnTo>
                  <a:lnTo>
                    <a:pt x="145202" y="18682"/>
                  </a:lnTo>
                  <a:lnTo>
                    <a:pt x="104817" y="40602"/>
                  </a:lnTo>
                  <a:lnTo>
                    <a:pt x="69632" y="69632"/>
                  </a:lnTo>
                  <a:lnTo>
                    <a:pt x="40602" y="104817"/>
                  </a:lnTo>
                  <a:lnTo>
                    <a:pt x="18682" y="145202"/>
                  </a:lnTo>
                  <a:lnTo>
                    <a:pt x="4829" y="189829"/>
                  </a:lnTo>
                  <a:lnTo>
                    <a:pt x="0" y="237744"/>
                  </a:lnTo>
                  <a:lnTo>
                    <a:pt x="4829" y="285658"/>
                  </a:lnTo>
                  <a:lnTo>
                    <a:pt x="18682" y="330285"/>
                  </a:lnTo>
                  <a:lnTo>
                    <a:pt x="40602" y="370670"/>
                  </a:lnTo>
                  <a:lnTo>
                    <a:pt x="69632" y="405855"/>
                  </a:lnTo>
                  <a:lnTo>
                    <a:pt x="104817" y="434885"/>
                  </a:lnTo>
                  <a:lnTo>
                    <a:pt x="145202" y="456805"/>
                  </a:lnTo>
                  <a:lnTo>
                    <a:pt x="189829" y="470658"/>
                  </a:lnTo>
                  <a:lnTo>
                    <a:pt x="237744" y="475488"/>
                  </a:lnTo>
                  <a:lnTo>
                    <a:pt x="285658" y="470658"/>
                  </a:lnTo>
                  <a:lnTo>
                    <a:pt x="330285" y="456805"/>
                  </a:lnTo>
                  <a:lnTo>
                    <a:pt x="370670" y="434885"/>
                  </a:lnTo>
                  <a:lnTo>
                    <a:pt x="405855" y="405855"/>
                  </a:lnTo>
                  <a:lnTo>
                    <a:pt x="434885" y="370670"/>
                  </a:lnTo>
                  <a:lnTo>
                    <a:pt x="456805" y="330285"/>
                  </a:lnTo>
                  <a:lnTo>
                    <a:pt x="470658" y="285658"/>
                  </a:lnTo>
                  <a:lnTo>
                    <a:pt x="475488" y="237744"/>
                  </a:lnTo>
                  <a:lnTo>
                    <a:pt x="470658" y="189829"/>
                  </a:lnTo>
                  <a:lnTo>
                    <a:pt x="456805" y="145202"/>
                  </a:lnTo>
                  <a:lnTo>
                    <a:pt x="434885" y="104817"/>
                  </a:lnTo>
                  <a:lnTo>
                    <a:pt x="405855" y="69632"/>
                  </a:lnTo>
                  <a:lnTo>
                    <a:pt x="370670" y="40602"/>
                  </a:lnTo>
                  <a:lnTo>
                    <a:pt x="330285" y="18682"/>
                  </a:lnTo>
                  <a:lnTo>
                    <a:pt x="285658" y="4829"/>
                  </a:lnTo>
                  <a:lnTo>
                    <a:pt x="237744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438912" y="438911"/>
              <a:ext cx="475615" cy="475615"/>
            </a:xfrm>
            <a:custGeom>
              <a:avLst/>
              <a:gdLst/>
              <a:ahLst/>
              <a:cxnLst/>
              <a:rect l="l" t="t" r="r" b="b"/>
              <a:pathLst>
                <a:path w="475615" h="475615">
                  <a:moveTo>
                    <a:pt x="475488" y="237744"/>
                  </a:moveTo>
                  <a:lnTo>
                    <a:pt x="470658" y="285658"/>
                  </a:lnTo>
                  <a:lnTo>
                    <a:pt x="456805" y="330285"/>
                  </a:lnTo>
                  <a:lnTo>
                    <a:pt x="434885" y="370670"/>
                  </a:lnTo>
                  <a:lnTo>
                    <a:pt x="405855" y="405855"/>
                  </a:lnTo>
                  <a:lnTo>
                    <a:pt x="370670" y="434885"/>
                  </a:lnTo>
                  <a:lnTo>
                    <a:pt x="330285" y="456805"/>
                  </a:lnTo>
                  <a:lnTo>
                    <a:pt x="285658" y="470658"/>
                  </a:lnTo>
                  <a:lnTo>
                    <a:pt x="237744" y="475488"/>
                  </a:lnTo>
                  <a:lnTo>
                    <a:pt x="189829" y="470658"/>
                  </a:lnTo>
                  <a:lnTo>
                    <a:pt x="145202" y="456805"/>
                  </a:lnTo>
                  <a:lnTo>
                    <a:pt x="104817" y="434885"/>
                  </a:lnTo>
                  <a:lnTo>
                    <a:pt x="69632" y="405855"/>
                  </a:lnTo>
                  <a:lnTo>
                    <a:pt x="40602" y="370670"/>
                  </a:lnTo>
                  <a:lnTo>
                    <a:pt x="18682" y="330285"/>
                  </a:lnTo>
                  <a:lnTo>
                    <a:pt x="4829" y="285658"/>
                  </a:lnTo>
                  <a:lnTo>
                    <a:pt x="0" y="237744"/>
                  </a:lnTo>
                  <a:lnTo>
                    <a:pt x="4829" y="189829"/>
                  </a:lnTo>
                  <a:lnTo>
                    <a:pt x="18682" y="145202"/>
                  </a:lnTo>
                  <a:lnTo>
                    <a:pt x="40602" y="104817"/>
                  </a:lnTo>
                  <a:lnTo>
                    <a:pt x="69632" y="69632"/>
                  </a:lnTo>
                  <a:lnTo>
                    <a:pt x="104817" y="40602"/>
                  </a:lnTo>
                  <a:lnTo>
                    <a:pt x="145202" y="18682"/>
                  </a:lnTo>
                  <a:lnTo>
                    <a:pt x="189829" y="4829"/>
                  </a:lnTo>
                  <a:lnTo>
                    <a:pt x="237744" y="0"/>
                  </a:lnTo>
                  <a:lnTo>
                    <a:pt x="285658" y="4829"/>
                  </a:lnTo>
                  <a:lnTo>
                    <a:pt x="330285" y="18682"/>
                  </a:lnTo>
                  <a:lnTo>
                    <a:pt x="370670" y="40602"/>
                  </a:lnTo>
                  <a:lnTo>
                    <a:pt x="405855" y="69632"/>
                  </a:lnTo>
                  <a:lnTo>
                    <a:pt x="434885" y="104817"/>
                  </a:lnTo>
                  <a:lnTo>
                    <a:pt x="456805" y="145202"/>
                  </a:lnTo>
                  <a:lnTo>
                    <a:pt x="470658" y="189829"/>
                  </a:lnTo>
                  <a:lnTo>
                    <a:pt x="475488" y="237744"/>
                  </a:lnTo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613075" y="488968"/>
            <a:ext cx="127635" cy="254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50" b="1">
                <a:solidFill>
                  <a:srgbClr val="FFFFFF"/>
                </a:solidFill>
                <a:latin typeface="Aptos"/>
                <a:cs typeface="Aptos"/>
              </a:rPr>
              <a:t>1</a:t>
            </a:r>
            <a:endParaRPr sz="1500">
              <a:latin typeface="Aptos"/>
              <a:cs typeface="Apto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30300" y="386125"/>
            <a:ext cx="1773555" cy="682625"/>
          </a:xfrm>
          <a:prstGeom prst="rect">
            <a:avLst/>
          </a:prstGeom>
        </p:spPr>
        <p:txBody>
          <a:bodyPr wrap="square" lIns="0" tIns="6159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84"/>
              </a:spcBef>
            </a:pPr>
            <a:r>
              <a:rPr dirty="0" sz="1200" spc="-10" b="1">
                <a:solidFill>
                  <a:srgbClr val="3E8A5A"/>
                </a:solidFill>
                <a:latin typeface="Aptos"/>
                <a:cs typeface="Aptos"/>
              </a:rPr>
              <a:t>OPGAVE</a:t>
            </a:r>
            <a:endParaRPr sz="1200">
              <a:latin typeface="Aptos"/>
              <a:cs typeface="Aptos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</a:pPr>
            <a:r>
              <a:rPr dirty="0" sz="2200" b="1">
                <a:solidFill>
                  <a:srgbClr val="16483A"/>
                </a:solidFill>
                <a:latin typeface="Aptos Display"/>
                <a:cs typeface="Aptos Display"/>
              </a:rPr>
              <a:t>Analyse</a:t>
            </a:r>
            <a:r>
              <a:rPr dirty="0" sz="2200" spc="-50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b="1">
                <a:solidFill>
                  <a:srgbClr val="16483A"/>
                </a:solidFill>
                <a:latin typeface="Aptos Display"/>
                <a:cs typeface="Aptos Display"/>
              </a:rPr>
              <a:t>af</a:t>
            </a:r>
            <a:r>
              <a:rPr dirty="0" sz="2200" spc="-45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spc="-20" b="1">
                <a:solidFill>
                  <a:srgbClr val="16483A"/>
                </a:solidFill>
                <a:latin typeface="Aptos Display"/>
                <a:cs typeface="Aptos Display"/>
              </a:rPr>
              <a:t>jord</a:t>
            </a:r>
            <a:endParaRPr sz="2200">
              <a:latin typeface="Aptos Display"/>
              <a:cs typeface="Aptos Display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560577" y="1438401"/>
            <a:ext cx="4173220" cy="1005205"/>
            <a:chOff x="560577" y="1438401"/>
            <a:chExt cx="4173220" cy="1005205"/>
          </a:xfrm>
        </p:grpSpPr>
        <p:sp>
          <p:nvSpPr>
            <p:cNvPr id="15" name="object 15"/>
            <p:cNvSpPr/>
            <p:nvPr/>
          </p:nvSpPr>
          <p:spPr>
            <a:xfrm>
              <a:off x="566929" y="1444751"/>
              <a:ext cx="4160520" cy="992505"/>
            </a:xfrm>
            <a:custGeom>
              <a:avLst/>
              <a:gdLst/>
              <a:ahLst/>
              <a:cxnLst/>
              <a:rect l="l" t="t" r="r" b="b"/>
              <a:pathLst>
                <a:path w="4160520" h="992505">
                  <a:moveTo>
                    <a:pt x="54864" y="0"/>
                  </a:moveTo>
                  <a:lnTo>
                    <a:pt x="13017" y="19367"/>
                  </a:lnTo>
                  <a:lnTo>
                    <a:pt x="0" y="938542"/>
                  </a:lnTo>
                  <a:lnTo>
                    <a:pt x="2616" y="954417"/>
                  </a:lnTo>
                  <a:lnTo>
                    <a:pt x="32219" y="987615"/>
                  </a:lnTo>
                  <a:lnTo>
                    <a:pt x="4105655" y="992505"/>
                  </a:lnTo>
                  <a:lnTo>
                    <a:pt x="4118114" y="991082"/>
                  </a:lnTo>
                  <a:lnTo>
                    <a:pt x="4154868" y="961910"/>
                  </a:lnTo>
                  <a:lnTo>
                    <a:pt x="4160519" y="54864"/>
                  </a:lnTo>
                  <a:lnTo>
                    <a:pt x="4160342" y="50380"/>
                  </a:lnTo>
                  <a:lnTo>
                    <a:pt x="4141152" y="13017"/>
                  </a:lnTo>
                  <a:lnTo>
                    <a:pt x="548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566929" y="1444751"/>
              <a:ext cx="4160520" cy="992505"/>
            </a:xfrm>
            <a:custGeom>
              <a:avLst/>
              <a:gdLst/>
              <a:ahLst/>
              <a:cxnLst/>
              <a:rect l="l" t="t" r="r" b="b"/>
              <a:pathLst>
                <a:path w="4160520" h="992505">
                  <a:moveTo>
                    <a:pt x="54864" y="0"/>
                  </a:moveTo>
                  <a:lnTo>
                    <a:pt x="4105655" y="0"/>
                  </a:lnTo>
                  <a:lnTo>
                    <a:pt x="4106544" y="0"/>
                  </a:lnTo>
                  <a:lnTo>
                    <a:pt x="4107446" y="25"/>
                  </a:lnTo>
                  <a:lnTo>
                    <a:pt x="4108335" y="63"/>
                  </a:lnTo>
                  <a:lnTo>
                    <a:pt x="4109237" y="114"/>
                  </a:lnTo>
                  <a:lnTo>
                    <a:pt x="4110139" y="177"/>
                  </a:lnTo>
                  <a:lnTo>
                    <a:pt x="4111028" y="266"/>
                  </a:lnTo>
                  <a:lnTo>
                    <a:pt x="4111917" y="355"/>
                  </a:lnTo>
                  <a:lnTo>
                    <a:pt x="4112818" y="457"/>
                  </a:lnTo>
                  <a:lnTo>
                    <a:pt x="4113707" y="596"/>
                  </a:lnTo>
                  <a:lnTo>
                    <a:pt x="4114596" y="723"/>
                  </a:lnTo>
                  <a:lnTo>
                    <a:pt x="4124134" y="3213"/>
                  </a:lnTo>
                  <a:lnTo>
                    <a:pt x="4124972" y="3505"/>
                  </a:lnTo>
                  <a:lnTo>
                    <a:pt x="4131513" y="6477"/>
                  </a:lnTo>
                  <a:lnTo>
                    <a:pt x="4132313" y="6896"/>
                  </a:lnTo>
                  <a:lnTo>
                    <a:pt x="4133088" y="7340"/>
                  </a:lnTo>
                  <a:lnTo>
                    <a:pt x="4133862" y="7810"/>
                  </a:lnTo>
                  <a:lnTo>
                    <a:pt x="4134624" y="8267"/>
                  </a:lnTo>
                  <a:lnTo>
                    <a:pt x="4138333" y="10795"/>
                  </a:lnTo>
                  <a:lnTo>
                    <a:pt x="4139056" y="11328"/>
                  </a:lnTo>
                  <a:lnTo>
                    <a:pt x="4139768" y="11887"/>
                  </a:lnTo>
                  <a:lnTo>
                    <a:pt x="4140454" y="12458"/>
                  </a:lnTo>
                  <a:lnTo>
                    <a:pt x="4141152" y="13017"/>
                  </a:lnTo>
                  <a:lnTo>
                    <a:pt x="4141825" y="13614"/>
                  </a:lnTo>
                  <a:lnTo>
                    <a:pt x="4142498" y="14211"/>
                  </a:lnTo>
                  <a:lnTo>
                    <a:pt x="4143159" y="14820"/>
                  </a:lnTo>
                  <a:lnTo>
                    <a:pt x="4143819" y="15430"/>
                  </a:lnTo>
                  <a:lnTo>
                    <a:pt x="4144454" y="16065"/>
                  </a:lnTo>
                  <a:lnTo>
                    <a:pt x="4145089" y="16700"/>
                  </a:lnTo>
                  <a:lnTo>
                    <a:pt x="4145699" y="17360"/>
                  </a:lnTo>
                  <a:lnTo>
                    <a:pt x="4146308" y="18021"/>
                  </a:lnTo>
                  <a:lnTo>
                    <a:pt x="4146905" y="18681"/>
                  </a:lnTo>
                  <a:lnTo>
                    <a:pt x="4149712" y="22186"/>
                  </a:lnTo>
                  <a:lnTo>
                    <a:pt x="4150258" y="22898"/>
                  </a:lnTo>
                  <a:lnTo>
                    <a:pt x="4157306" y="36385"/>
                  </a:lnTo>
                  <a:lnTo>
                    <a:pt x="4157611" y="37223"/>
                  </a:lnTo>
                  <a:lnTo>
                    <a:pt x="4158868" y="41529"/>
                  </a:lnTo>
                  <a:lnTo>
                    <a:pt x="4159097" y="42405"/>
                  </a:lnTo>
                  <a:lnTo>
                    <a:pt x="4160253" y="49491"/>
                  </a:lnTo>
                  <a:lnTo>
                    <a:pt x="4160342" y="50380"/>
                  </a:lnTo>
                  <a:lnTo>
                    <a:pt x="4160405" y="51282"/>
                  </a:lnTo>
                  <a:lnTo>
                    <a:pt x="4160456" y="52171"/>
                  </a:lnTo>
                  <a:lnTo>
                    <a:pt x="4160494" y="53073"/>
                  </a:lnTo>
                  <a:lnTo>
                    <a:pt x="4160519" y="53962"/>
                  </a:lnTo>
                  <a:lnTo>
                    <a:pt x="4160519" y="54864"/>
                  </a:lnTo>
                  <a:lnTo>
                    <a:pt x="4160519" y="937641"/>
                  </a:lnTo>
                  <a:lnTo>
                    <a:pt x="4160519" y="938542"/>
                  </a:lnTo>
                  <a:lnTo>
                    <a:pt x="4160494" y="939431"/>
                  </a:lnTo>
                  <a:lnTo>
                    <a:pt x="4160456" y="940333"/>
                  </a:lnTo>
                  <a:lnTo>
                    <a:pt x="4160405" y="941222"/>
                  </a:lnTo>
                  <a:lnTo>
                    <a:pt x="4160342" y="942124"/>
                  </a:lnTo>
                  <a:lnTo>
                    <a:pt x="4160253" y="943013"/>
                  </a:lnTo>
                  <a:lnTo>
                    <a:pt x="4160164" y="943914"/>
                  </a:lnTo>
                  <a:lnTo>
                    <a:pt x="4160050" y="944803"/>
                  </a:lnTo>
                  <a:lnTo>
                    <a:pt x="4159923" y="945692"/>
                  </a:lnTo>
                  <a:lnTo>
                    <a:pt x="4159796" y="946581"/>
                  </a:lnTo>
                  <a:lnTo>
                    <a:pt x="4158868" y="950976"/>
                  </a:lnTo>
                  <a:lnTo>
                    <a:pt x="4158653" y="951839"/>
                  </a:lnTo>
                  <a:lnTo>
                    <a:pt x="4157306" y="956119"/>
                  </a:lnTo>
                  <a:lnTo>
                    <a:pt x="4157014" y="956970"/>
                  </a:lnTo>
                  <a:lnTo>
                    <a:pt x="4149712" y="970318"/>
                  </a:lnTo>
                  <a:lnTo>
                    <a:pt x="4149178" y="971041"/>
                  </a:lnTo>
                  <a:lnTo>
                    <a:pt x="4148632" y="971753"/>
                  </a:lnTo>
                  <a:lnTo>
                    <a:pt x="4148061" y="972438"/>
                  </a:lnTo>
                  <a:lnTo>
                    <a:pt x="4147489" y="973137"/>
                  </a:lnTo>
                  <a:lnTo>
                    <a:pt x="4141825" y="978890"/>
                  </a:lnTo>
                  <a:lnTo>
                    <a:pt x="4141152" y="979487"/>
                  </a:lnTo>
                  <a:lnTo>
                    <a:pt x="4140454" y="980046"/>
                  </a:lnTo>
                  <a:lnTo>
                    <a:pt x="4139768" y="980617"/>
                  </a:lnTo>
                  <a:lnTo>
                    <a:pt x="4139056" y="981176"/>
                  </a:lnTo>
                  <a:lnTo>
                    <a:pt x="4138333" y="981697"/>
                  </a:lnTo>
                  <a:lnTo>
                    <a:pt x="4137609" y="982243"/>
                  </a:lnTo>
                  <a:lnTo>
                    <a:pt x="4136872" y="982764"/>
                  </a:lnTo>
                  <a:lnTo>
                    <a:pt x="4133088" y="985151"/>
                  </a:lnTo>
                  <a:lnTo>
                    <a:pt x="4132313" y="985608"/>
                  </a:lnTo>
                  <a:lnTo>
                    <a:pt x="4131513" y="986028"/>
                  </a:lnTo>
                  <a:lnTo>
                    <a:pt x="4130725" y="986447"/>
                  </a:lnTo>
                  <a:lnTo>
                    <a:pt x="4129925" y="986853"/>
                  </a:lnTo>
                  <a:lnTo>
                    <a:pt x="4129112" y="987234"/>
                  </a:lnTo>
                  <a:lnTo>
                    <a:pt x="4128300" y="987615"/>
                  </a:lnTo>
                  <a:lnTo>
                    <a:pt x="4127474" y="987983"/>
                  </a:lnTo>
                  <a:lnTo>
                    <a:pt x="4126649" y="988326"/>
                  </a:lnTo>
                  <a:lnTo>
                    <a:pt x="4125810" y="988682"/>
                  </a:lnTo>
                  <a:lnTo>
                    <a:pt x="4124972" y="988999"/>
                  </a:lnTo>
                  <a:lnTo>
                    <a:pt x="4124134" y="989291"/>
                  </a:lnTo>
                  <a:lnTo>
                    <a:pt x="4123283" y="989596"/>
                  </a:lnTo>
                  <a:lnTo>
                    <a:pt x="4118978" y="990854"/>
                  </a:lnTo>
                  <a:lnTo>
                    <a:pt x="4118114" y="991082"/>
                  </a:lnTo>
                  <a:lnTo>
                    <a:pt x="4106544" y="992505"/>
                  </a:lnTo>
                  <a:lnTo>
                    <a:pt x="4105655" y="992505"/>
                  </a:lnTo>
                  <a:lnTo>
                    <a:pt x="54864" y="992505"/>
                  </a:lnTo>
                  <a:lnTo>
                    <a:pt x="53962" y="992505"/>
                  </a:lnTo>
                  <a:lnTo>
                    <a:pt x="53073" y="992479"/>
                  </a:lnTo>
                  <a:lnTo>
                    <a:pt x="52171" y="992441"/>
                  </a:lnTo>
                  <a:lnTo>
                    <a:pt x="51269" y="992390"/>
                  </a:lnTo>
                  <a:lnTo>
                    <a:pt x="50380" y="992327"/>
                  </a:lnTo>
                  <a:lnTo>
                    <a:pt x="49491" y="992238"/>
                  </a:lnTo>
                  <a:lnTo>
                    <a:pt x="48590" y="992149"/>
                  </a:lnTo>
                  <a:lnTo>
                    <a:pt x="41529" y="990854"/>
                  </a:lnTo>
                  <a:lnTo>
                    <a:pt x="40665" y="990638"/>
                  </a:lnTo>
                  <a:lnTo>
                    <a:pt x="36385" y="989291"/>
                  </a:lnTo>
                  <a:lnTo>
                    <a:pt x="35534" y="988999"/>
                  </a:lnTo>
                  <a:lnTo>
                    <a:pt x="34696" y="988682"/>
                  </a:lnTo>
                  <a:lnTo>
                    <a:pt x="33870" y="988326"/>
                  </a:lnTo>
                  <a:lnTo>
                    <a:pt x="33032" y="987983"/>
                  </a:lnTo>
                  <a:lnTo>
                    <a:pt x="32219" y="987615"/>
                  </a:lnTo>
                  <a:lnTo>
                    <a:pt x="31407" y="987234"/>
                  </a:lnTo>
                  <a:lnTo>
                    <a:pt x="30594" y="986853"/>
                  </a:lnTo>
                  <a:lnTo>
                    <a:pt x="29794" y="986447"/>
                  </a:lnTo>
                  <a:lnTo>
                    <a:pt x="29006" y="986028"/>
                  </a:lnTo>
                  <a:lnTo>
                    <a:pt x="28206" y="985608"/>
                  </a:lnTo>
                  <a:lnTo>
                    <a:pt x="27432" y="985151"/>
                  </a:lnTo>
                  <a:lnTo>
                    <a:pt x="26657" y="984694"/>
                  </a:lnTo>
                  <a:lnTo>
                    <a:pt x="25882" y="984237"/>
                  </a:lnTo>
                  <a:lnTo>
                    <a:pt x="25133" y="983754"/>
                  </a:lnTo>
                  <a:lnTo>
                    <a:pt x="24384" y="983259"/>
                  </a:lnTo>
                  <a:lnTo>
                    <a:pt x="23634" y="982764"/>
                  </a:lnTo>
                  <a:lnTo>
                    <a:pt x="22898" y="982243"/>
                  </a:lnTo>
                  <a:lnTo>
                    <a:pt x="22174" y="981697"/>
                  </a:lnTo>
                  <a:lnTo>
                    <a:pt x="21463" y="981176"/>
                  </a:lnTo>
                  <a:lnTo>
                    <a:pt x="20751" y="980617"/>
                  </a:lnTo>
                  <a:lnTo>
                    <a:pt x="20053" y="980046"/>
                  </a:lnTo>
                  <a:lnTo>
                    <a:pt x="19367" y="979487"/>
                  </a:lnTo>
                  <a:lnTo>
                    <a:pt x="18681" y="978890"/>
                  </a:lnTo>
                  <a:lnTo>
                    <a:pt x="18021" y="978293"/>
                  </a:lnTo>
                  <a:lnTo>
                    <a:pt x="17348" y="977696"/>
                  </a:lnTo>
                  <a:lnTo>
                    <a:pt x="16700" y="977074"/>
                  </a:lnTo>
                  <a:lnTo>
                    <a:pt x="16065" y="976439"/>
                  </a:lnTo>
                  <a:lnTo>
                    <a:pt x="15430" y="975804"/>
                  </a:lnTo>
                  <a:lnTo>
                    <a:pt x="14808" y="975156"/>
                  </a:lnTo>
                  <a:lnTo>
                    <a:pt x="14211" y="974483"/>
                  </a:lnTo>
                  <a:lnTo>
                    <a:pt x="13614" y="973823"/>
                  </a:lnTo>
                  <a:lnTo>
                    <a:pt x="10795" y="970318"/>
                  </a:lnTo>
                  <a:lnTo>
                    <a:pt x="10261" y="969606"/>
                  </a:lnTo>
                  <a:lnTo>
                    <a:pt x="9740" y="968870"/>
                  </a:lnTo>
                  <a:lnTo>
                    <a:pt x="9245" y="968121"/>
                  </a:lnTo>
                  <a:lnTo>
                    <a:pt x="8750" y="967371"/>
                  </a:lnTo>
                  <a:lnTo>
                    <a:pt x="6477" y="963498"/>
                  </a:lnTo>
                  <a:lnTo>
                    <a:pt x="6057" y="962710"/>
                  </a:lnTo>
                  <a:lnTo>
                    <a:pt x="5651" y="961910"/>
                  </a:lnTo>
                  <a:lnTo>
                    <a:pt x="5270" y="961097"/>
                  </a:lnTo>
                  <a:lnTo>
                    <a:pt x="4876" y="960285"/>
                  </a:lnTo>
                  <a:lnTo>
                    <a:pt x="2362" y="953566"/>
                  </a:lnTo>
                  <a:lnTo>
                    <a:pt x="2095" y="952703"/>
                  </a:lnTo>
                  <a:lnTo>
                    <a:pt x="1866" y="951839"/>
                  </a:lnTo>
                  <a:lnTo>
                    <a:pt x="1638" y="950976"/>
                  </a:lnTo>
                  <a:lnTo>
                    <a:pt x="1422" y="950099"/>
                  </a:lnTo>
                  <a:lnTo>
                    <a:pt x="596" y="945692"/>
                  </a:lnTo>
                  <a:lnTo>
                    <a:pt x="457" y="944803"/>
                  </a:lnTo>
                  <a:lnTo>
                    <a:pt x="355" y="943914"/>
                  </a:lnTo>
                  <a:lnTo>
                    <a:pt x="266" y="943013"/>
                  </a:lnTo>
                  <a:lnTo>
                    <a:pt x="177" y="942124"/>
                  </a:lnTo>
                  <a:lnTo>
                    <a:pt x="114" y="941222"/>
                  </a:lnTo>
                  <a:lnTo>
                    <a:pt x="63" y="940333"/>
                  </a:lnTo>
                  <a:lnTo>
                    <a:pt x="25" y="939431"/>
                  </a:lnTo>
                  <a:lnTo>
                    <a:pt x="0" y="938542"/>
                  </a:lnTo>
                  <a:lnTo>
                    <a:pt x="0" y="937641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73"/>
                  </a:lnTo>
                  <a:lnTo>
                    <a:pt x="63" y="52171"/>
                  </a:lnTo>
                  <a:lnTo>
                    <a:pt x="114" y="51282"/>
                  </a:lnTo>
                  <a:lnTo>
                    <a:pt x="177" y="50380"/>
                  </a:lnTo>
                  <a:lnTo>
                    <a:pt x="266" y="49491"/>
                  </a:lnTo>
                  <a:lnTo>
                    <a:pt x="355" y="48590"/>
                  </a:lnTo>
                  <a:lnTo>
                    <a:pt x="457" y="47701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1866" y="40665"/>
                  </a:lnTo>
                  <a:lnTo>
                    <a:pt x="2095" y="39801"/>
                  </a:lnTo>
                  <a:lnTo>
                    <a:pt x="2362" y="38938"/>
                  </a:lnTo>
                  <a:lnTo>
                    <a:pt x="2616" y="38074"/>
                  </a:lnTo>
                  <a:lnTo>
                    <a:pt x="2908" y="37223"/>
                  </a:lnTo>
                  <a:lnTo>
                    <a:pt x="5270" y="31407"/>
                  </a:lnTo>
                  <a:lnTo>
                    <a:pt x="5651" y="30594"/>
                  </a:lnTo>
                  <a:lnTo>
                    <a:pt x="6057" y="29794"/>
                  </a:lnTo>
                  <a:lnTo>
                    <a:pt x="6477" y="29006"/>
                  </a:lnTo>
                  <a:lnTo>
                    <a:pt x="6896" y="28206"/>
                  </a:lnTo>
                  <a:lnTo>
                    <a:pt x="10795" y="22186"/>
                  </a:lnTo>
                  <a:lnTo>
                    <a:pt x="11328" y="21463"/>
                  </a:lnTo>
                  <a:lnTo>
                    <a:pt x="14211" y="18021"/>
                  </a:lnTo>
                  <a:lnTo>
                    <a:pt x="14808" y="17360"/>
                  </a:lnTo>
                  <a:lnTo>
                    <a:pt x="20053" y="12458"/>
                  </a:lnTo>
                  <a:lnTo>
                    <a:pt x="20751" y="11887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82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28206" y="6896"/>
                  </a:lnTo>
                  <a:lnTo>
                    <a:pt x="29006" y="6477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700">
              <a:solidFill>
                <a:srgbClr val="D9E4D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566927" y="1444751"/>
              <a:ext cx="73660" cy="992505"/>
            </a:xfrm>
            <a:custGeom>
              <a:avLst/>
              <a:gdLst/>
              <a:ahLst/>
              <a:cxnLst/>
              <a:rect l="l" t="t" r="r" b="b"/>
              <a:pathLst>
                <a:path w="73659" h="992505">
                  <a:moveTo>
                    <a:pt x="73151" y="0"/>
                  </a:moveTo>
                  <a:lnTo>
                    <a:pt x="0" y="0"/>
                  </a:lnTo>
                  <a:lnTo>
                    <a:pt x="0" y="992504"/>
                  </a:lnTo>
                  <a:lnTo>
                    <a:pt x="73151" y="992504"/>
                  </a:lnTo>
                  <a:lnTo>
                    <a:pt x="73151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566927" y="1444751"/>
              <a:ext cx="73660" cy="992505"/>
            </a:xfrm>
            <a:custGeom>
              <a:avLst/>
              <a:gdLst/>
              <a:ahLst/>
              <a:cxnLst/>
              <a:rect l="l" t="t" r="r" b="b"/>
              <a:pathLst>
                <a:path w="73659" h="992505">
                  <a:moveTo>
                    <a:pt x="0" y="0"/>
                  </a:moveTo>
                  <a:lnTo>
                    <a:pt x="0" y="992505"/>
                  </a:lnTo>
                  <a:lnTo>
                    <a:pt x="73152" y="992505"/>
                  </a:lnTo>
                  <a:lnTo>
                    <a:pt x="73152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/>
          <p:cNvSpPr txBox="1"/>
          <p:nvPr/>
        </p:nvSpPr>
        <p:spPr>
          <a:xfrm>
            <a:off x="755395" y="1487107"/>
            <a:ext cx="3721100" cy="848360"/>
          </a:xfrm>
          <a:prstGeom prst="rect">
            <a:avLst/>
          </a:prstGeom>
        </p:spPr>
        <p:txBody>
          <a:bodyPr wrap="square" lIns="0" tIns="762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dirty="0" sz="1100" spc="-10" b="1">
                <a:solidFill>
                  <a:srgbClr val="3E8A5A"/>
                </a:solidFill>
                <a:latin typeface="Aptos"/>
                <a:cs typeface="Aptos"/>
              </a:rPr>
              <a:t>FORMÅL</a:t>
            </a:r>
            <a:endParaRPr sz="1100">
              <a:latin typeface="Aptos"/>
              <a:cs typeface="Aptos"/>
            </a:endParaRPr>
          </a:p>
          <a:p>
            <a:pPr marL="12700" marR="5080">
              <a:lnSpc>
                <a:spcPct val="125000"/>
              </a:lnSpc>
              <a:spcBef>
                <a:spcPts val="155"/>
              </a:spcBef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skal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undersøge forskelle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mellem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forskellige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dyrkningsformer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jordtyper.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Formålet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er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sammenligne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jordens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sundhed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ud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fra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synlige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målbare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parametre.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20" name="object 2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983479" y="1417320"/>
            <a:ext cx="1508760" cy="2560319"/>
          </a:xfrm>
          <a:prstGeom prst="rect">
            <a:avLst/>
          </a:prstGeom>
        </p:spPr>
      </p:pic>
      <p:grpSp>
        <p:nvGrpSpPr>
          <p:cNvPr id="21" name="object 21"/>
          <p:cNvGrpSpPr/>
          <p:nvPr/>
        </p:nvGrpSpPr>
        <p:grpSpPr>
          <a:xfrm>
            <a:off x="560579" y="2645409"/>
            <a:ext cx="1155700" cy="269240"/>
            <a:chOff x="560579" y="2645409"/>
            <a:chExt cx="1155700" cy="269240"/>
          </a:xfrm>
        </p:grpSpPr>
        <p:sp>
          <p:nvSpPr>
            <p:cNvPr id="22" name="object 22"/>
            <p:cNvSpPr/>
            <p:nvPr/>
          </p:nvSpPr>
          <p:spPr>
            <a:xfrm>
              <a:off x="566929" y="2651759"/>
              <a:ext cx="1143000" cy="256540"/>
            </a:xfrm>
            <a:custGeom>
              <a:avLst/>
              <a:gdLst/>
              <a:ahLst/>
              <a:cxnLst/>
              <a:rect l="l" t="t" r="r" b="b"/>
              <a:pathLst>
                <a:path w="1143000" h="256539">
                  <a:moveTo>
                    <a:pt x="36576" y="0"/>
                  </a:moveTo>
                  <a:lnTo>
                    <a:pt x="2324" y="23685"/>
                  </a:lnTo>
                  <a:lnTo>
                    <a:pt x="0" y="219456"/>
                  </a:lnTo>
                  <a:lnTo>
                    <a:pt x="292" y="224231"/>
                  </a:lnTo>
                  <a:lnTo>
                    <a:pt x="31800" y="255739"/>
                  </a:lnTo>
                  <a:lnTo>
                    <a:pt x="1106424" y="256032"/>
                  </a:lnTo>
                  <a:lnTo>
                    <a:pt x="1111199" y="255739"/>
                  </a:lnTo>
                  <a:lnTo>
                    <a:pt x="1142707" y="224231"/>
                  </a:lnTo>
                  <a:lnTo>
                    <a:pt x="1143000" y="36576"/>
                  </a:lnTo>
                  <a:lnTo>
                    <a:pt x="1142707" y="31800"/>
                  </a:lnTo>
                  <a:lnTo>
                    <a:pt x="111119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566929" y="2651759"/>
              <a:ext cx="1143000" cy="256540"/>
            </a:xfrm>
            <a:custGeom>
              <a:avLst/>
              <a:gdLst/>
              <a:ahLst/>
              <a:cxnLst/>
              <a:rect l="l" t="t" r="r" b="b"/>
              <a:pathLst>
                <a:path w="1143000" h="256539">
                  <a:moveTo>
                    <a:pt x="36576" y="0"/>
                  </a:moveTo>
                  <a:lnTo>
                    <a:pt x="1106424" y="0"/>
                  </a:lnTo>
                  <a:lnTo>
                    <a:pt x="1107617" y="0"/>
                  </a:lnTo>
                  <a:lnTo>
                    <a:pt x="1108811" y="63"/>
                  </a:lnTo>
                  <a:lnTo>
                    <a:pt x="1117041" y="1574"/>
                  </a:lnTo>
                  <a:lnTo>
                    <a:pt x="1118184" y="1917"/>
                  </a:lnTo>
                  <a:lnTo>
                    <a:pt x="1129626" y="8305"/>
                  </a:lnTo>
                  <a:lnTo>
                    <a:pt x="1130554" y="9067"/>
                  </a:lnTo>
                  <a:lnTo>
                    <a:pt x="1131443" y="9867"/>
                  </a:lnTo>
                  <a:lnTo>
                    <a:pt x="1132281" y="10718"/>
                  </a:lnTo>
                  <a:lnTo>
                    <a:pt x="1133132" y="11557"/>
                  </a:lnTo>
                  <a:lnTo>
                    <a:pt x="1133932" y="12446"/>
                  </a:lnTo>
                  <a:lnTo>
                    <a:pt x="1134694" y="13373"/>
                  </a:lnTo>
                  <a:lnTo>
                    <a:pt x="1135456" y="14300"/>
                  </a:lnTo>
                  <a:lnTo>
                    <a:pt x="1142288" y="29438"/>
                  </a:lnTo>
                  <a:lnTo>
                    <a:pt x="1142530" y="30619"/>
                  </a:lnTo>
                  <a:lnTo>
                    <a:pt x="1142707" y="31800"/>
                  </a:lnTo>
                  <a:lnTo>
                    <a:pt x="1142822" y="32994"/>
                  </a:lnTo>
                  <a:lnTo>
                    <a:pt x="1142936" y="34188"/>
                  </a:lnTo>
                  <a:lnTo>
                    <a:pt x="1143000" y="35382"/>
                  </a:lnTo>
                  <a:lnTo>
                    <a:pt x="1143000" y="36576"/>
                  </a:lnTo>
                  <a:lnTo>
                    <a:pt x="1143000" y="219456"/>
                  </a:lnTo>
                  <a:lnTo>
                    <a:pt x="1143000" y="220649"/>
                  </a:lnTo>
                  <a:lnTo>
                    <a:pt x="1142936" y="221843"/>
                  </a:lnTo>
                  <a:lnTo>
                    <a:pt x="1142822" y="223037"/>
                  </a:lnTo>
                  <a:lnTo>
                    <a:pt x="1142707" y="224231"/>
                  </a:lnTo>
                  <a:lnTo>
                    <a:pt x="1142530" y="225412"/>
                  </a:lnTo>
                  <a:lnTo>
                    <a:pt x="1142288" y="226593"/>
                  </a:lnTo>
                  <a:lnTo>
                    <a:pt x="1142060" y="227761"/>
                  </a:lnTo>
                  <a:lnTo>
                    <a:pt x="1134694" y="242658"/>
                  </a:lnTo>
                  <a:lnTo>
                    <a:pt x="1133932" y="243586"/>
                  </a:lnTo>
                  <a:lnTo>
                    <a:pt x="1133132" y="244475"/>
                  </a:lnTo>
                  <a:lnTo>
                    <a:pt x="1132281" y="245313"/>
                  </a:lnTo>
                  <a:lnTo>
                    <a:pt x="1131443" y="246164"/>
                  </a:lnTo>
                  <a:lnTo>
                    <a:pt x="1130554" y="246964"/>
                  </a:lnTo>
                  <a:lnTo>
                    <a:pt x="1129626" y="247726"/>
                  </a:lnTo>
                  <a:lnTo>
                    <a:pt x="1128699" y="248488"/>
                  </a:lnTo>
                  <a:lnTo>
                    <a:pt x="1117041" y="254457"/>
                  </a:lnTo>
                  <a:lnTo>
                    <a:pt x="1115898" y="254800"/>
                  </a:lnTo>
                  <a:lnTo>
                    <a:pt x="1107617" y="256032"/>
                  </a:lnTo>
                  <a:lnTo>
                    <a:pt x="1106424" y="256032"/>
                  </a:lnTo>
                  <a:lnTo>
                    <a:pt x="36576" y="256032"/>
                  </a:lnTo>
                  <a:lnTo>
                    <a:pt x="35382" y="256032"/>
                  </a:lnTo>
                  <a:lnTo>
                    <a:pt x="34188" y="255968"/>
                  </a:lnTo>
                  <a:lnTo>
                    <a:pt x="32994" y="255854"/>
                  </a:lnTo>
                  <a:lnTo>
                    <a:pt x="31800" y="255739"/>
                  </a:lnTo>
                  <a:lnTo>
                    <a:pt x="22580" y="253250"/>
                  </a:lnTo>
                  <a:lnTo>
                    <a:pt x="21475" y="252793"/>
                  </a:lnTo>
                  <a:lnTo>
                    <a:pt x="13373" y="247726"/>
                  </a:lnTo>
                  <a:lnTo>
                    <a:pt x="12446" y="246964"/>
                  </a:lnTo>
                  <a:lnTo>
                    <a:pt x="11557" y="246164"/>
                  </a:lnTo>
                  <a:lnTo>
                    <a:pt x="10706" y="245313"/>
                  </a:lnTo>
                  <a:lnTo>
                    <a:pt x="9867" y="244475"/>
                  </a:lnTo>
                  <a:lnTo>
                    <a:pt x="9067" y="243586"/>
                  </a:lnTo>
                  <a:lnTo>
                    <a:pt x="8305" y="242658"/>
                  </a:lnTo>
                  <a:lnTo>
                    <a:pt x="7543" y="241731"/>
                  </a:lnTo>
                  <a:lnTo>
                    <a:pt x="2781" y="233451"/>
                  </a:lnTo>
                  <a:lnTo>
                    <a:pt x="2324" y="232346"/>
                  </a:lnTo>
                  <a:lnTo>
                    <a:pt x="0" y="220649"/>
                  </a:lnTo>
                  <a:lnTo>
                    <a:pt x="0" y="219456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4" name="object 24"/>
          <p:cNvSpPr txBox="1"/>
          <p:nvPr/>
        </p:nvSpPr>
        <p:spPr>
          <a:xfrm>
            <a:off x="590816" y="2675763"/>
            <a:ext cx="2745740" cy="15087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8288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FFFFFF"/>
                </a:solidFill>
                <a:latin typeface="Aptos"/>
                <a:cs typeface="Aptos"/>
              </a:rPr>
              <a:t>MATERIALER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128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Spade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foto-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stanniolbakker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til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jordprøver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pH-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sensor</a:t>
            </a:r>
            <a:r>
              <a:rPr dirty="0" sz="1000" spc="-3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-3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pH-strips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Porcelænsskål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Eddikesyre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og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pipette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Mikroskop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mm.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lup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560579" y="4479454"/>
            <a:ext cx="1338580" cy="269240"/>
            <a:chOff x="560579" y="4479454"/>
            <a:chExt cx="1338580" cy="269240"/>
          </a:xfrm>
        </p:grpSpPr>
        <p:sp>
          <p:nvSpPr>
            <p:cNvPr id="26" name="object 26"/>
            <p:cNvSpPr/>
            <p:nvPr/>
          </p:nvSpPr>
          <p:spPr>
            <a:xfrm>
              <a:off x="566929" y="4485804"/>
              <a:ext cx="1325880" cy="256540"/>
            </a:xfrm>
            <a:custGeom>
              <a:avLst/>
              <a:gdLst/>
              <a:ahLst/>
              <a:cxnLst/>
              <a:rect l="l" t="t" r="r" b="b"/>
              <a:pathLst>
                <a:path w="1325880" h="256539">
                  <a:moveTo>
                    <a:pt x="36576" y="0"/>
                  </a:moveTo>
                  <a:lnTo>
                    <a:pt x="2324" y="23685"/>
                  </a:lnTo>
                  <a:lnTo>
                    <a:pt x="0" y="219456"/>
                  </a:lnTo>
                  <a:lnTo>
                    <a:pt x="292" y="224231"/>
                  </a:lnTo>
                  <a:lnTo>
                    <a:pt x="31800" y="255739"/>
                  </a:lnTo>
                  <a:lnTo>
                    <a:pt x="1289304" y="256032"/>
                  </a:lnTo>
                  <a:lnTo>
                    <a:pt x="1294079" y="255739"/>
                  </a:lnTo>
                  <a:lnTo>
                    <a:pt x="1325587" y="224231"/>
                  </a:lnTo>
                  <a:lnTo>
                    <a:pt x="1325880" y="36576"/>
                  </a:lnTo>
                  <a:lnTo>
                    <a:pt x="1325587" y="31800"/>
                  </a:lnTo>
                  <a:lnTo>
                    <a:pt x="129407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566929" y="4485804"/>
              <a:ext cx="1325880" cy="256540"/>
            </a:xfrm>
            <a:custGeom>
              <a:avLst/>
              <a:gdLst/>
              <a:ahLst/>
              <a:cxnLst/>
              <a:rect l="l" t="t" r="r" b="b"/>
              <a:pathLst>
                <a:path w="1325880" h="256539">
                  <a:moveTo>
                    <a:pt x="36576" y="0"/>
                  </a:moveTo>
                  <a:lnTo>
                    <a:pt x="1289304" y="0"/>
                  </a:lnTo>
                  <a:lnTo>
                    <a:pt x="1290497" y="0"/>
                  </a:lnTo>
                  <a:lnTo>
                    <a:pt x="1291691" y="63"/>
                  </a:lnTo>
                  <a:lnTo>
                    <a:pt x="1292885" y="177"/>
                  </a:lnTo>
                  <a:lnTo>
                    <a:pt x="1294079" y="292"/>
                  </a:lnTo>
                  <a:lnTo>
                    <a:pt x="1295260" y="469"/>
                  </a:lnTo>
                  <a:lnTo>
                    <a:pt x="1296441" y="698"/>
                  </a:lnTo>
                  <a:lnTo>
                    <a:pt x="1297609" y="939"/>
                  </a:lnTo>
                  <a:lnTo>
                    <a:pt x="1298778" y="1231"/>
                  </a:lnTo>
                  <a:lnTo>
                    <a:pt x="1299921" y="1574"/>
                  </a:lnTo>
                  <a:lnTo>
                    <a:pt x="1301064" y="1917"/>
                  </a:lnTo>
                  <a:lnTo>
                    <a:pt x="1312506" y="8305"/>
                  </a:lnTo>
                  <a:lnTo>
                    <a:pt x="1313434" y="9067"/>
                  </a:lnTo>
                  <a:lnTo>
                    <a:pt x="1314323" y="9867"/>
                  </a:lnTo>
                  <a:lnTo>
                    <a:pt x="1315161" y="10718"/>
                  </a:lnTo>
                  <a:lnTo>
                    <a:pt x="1316012" y="11557"/>
                  </a:lnTo>
                  <a:lnTo>
                    <a:pt x="1316812" y="12446"/>
                  </a:lnTo>
                  <a:lnTo>
                    <a:pt x="1317574" y="13373"/>
                  </a:lnTo>
                  <a:lnTo>
                    <a:pt x="1318336" y="14300"/>
                  </a:lnTo>
                  <a:lnTo>
                    <a:pt x="1325168" y="29438"/>
                  </a:lnTo>
                  <a:lnTo>
                    <a:pt x="1325410" y="30619"/>
                  </a:lnTo>
                  <a:lnTo>
                    <a:pt x="1325587" y="31800"/>
                  </a:lnTo>
                  <a:lnTo>
                    <a:pt x="1325702" y="32994"/>
                  </a:lnTo>
                  <a:lnTo>
                    <a:pt x="1325816" y="34188"/>
                  </a:lnTo>
                  <a:lnTo>
                    <a:pt x="1325880" y="35382"/>
                  </a:lnTo>
                  <a:lnTo>
                    <a:pt x="1325880" y="36576"/>
                  </a:lnTo>
                  <a:lnTo>
                    <a:pt x="1325880" y="219456"/>
                  </a:lnTo>
                  <a:lnTo>
                    <a:pt x="1325880" y="220649"/>
                  </a:lnTo>
                  <a:lnTo>
                    <a:pt x="1325816" y="221843"/>
                  </a:lnTo>
                  <a:lnTo>
                    <a:pt x="1325702" y="223037"/>
                  </a:lnTo>
                  <a:lnTo>
                    <a:pt x="1325587" y="224231"/>
                  </a:lnTo>
                  <a:lnTo>
                    <a:pt x="1325410" y="225412"/>
                  </a:lnTo>
                  <a:lnTo>
                    <a:pt x="1325168" y="226593"/>
                  </a:lnTo>
                  <a:lnTo>
                    <a:pt x="1324940" y="227761"/>
                  </a:lnTo>
                  <a:lnTo>
                    <a:pt x="1317574" y="242658"/>
                  </a:lnTo>
                  <a:lnTo>
                    <a:pt x="1316812" y="243586"/>
                  </a:lnTo>
                  <a:lnTo>
                    <a:pt x="1316012" y="244475"/>
                  </a:lnTo>
                  <a:lnTo>
                    <a:pt x="1315161" y="245313"/>
                  </a:lnTo>
                  <a:lnTo>
                    <a:pt x="1314323" y="246164"/>
                  </a:lnTo>
                  <a:lnTo>
                    <a:pt x="1313434" y="246964"/>
                  </a:lnTo>
                  <a:lnTo>
                    <a:pt x="1312506" y="247726"/>
                  </a:lnTo>
                  <a:lnTo>
                    <a:pt x="1311579" y="248488"/>
                  </a:lnTo>
                  <a:lnTo>
                    <a:pt x="1292885" y="255854"/>
                  </a:lnTo>
                  <a:lnTo>
                    <a:pt x="1291691" y="255968"/>
                  </a:lnTo>
                  <a:lnTo>
                    <a:pt x="1290497" y="256032"/>
                  </a:lnTo>
                  <a:lnTo>
                    <a:pt x="1289304" y="256032"/>
                  </a:lnTo>
                  <a:lnTo>
                    <a:pt x="36576" y="256032"/>
                  </a:lnTo>
                  <a:lnTo>
                    <a:pt x="35382" y="256032"/>
                  </a:lnTo>
                  <a:lnTo>
                    <a:pt x="34188" y="255968"/>
                  </a:lnTo>
                  <a:lnTo>
                    <a:pt x="32994" y="255854"/>
                  </a:lnTo>
                  <a:lnTo>
                    <a:pt x="31800" y="255739"/>
                  </a:lnTo>
                  <a:lnTo>
                    <a:pt x="22580" y="253250"/>
                  </a:lnTo>
                  <a:lnTo>
                    <a:pt x="21475" y="252793"/>
                  </a:lnTo>
                  <a:lnTo>
                    <a:pt x="13373" y="247726"/>
                  </a:lnTo>
                  <a:lnTo>
                    <a:pt x="12446" y="246964"/>
                  </a:lnTo>
                  <a:lnTo>
                    <a:pt x="11557" y="246164"/>
                  </a:lnTo>
                  <a:lnTo>
                    <a:pt x="10706" y="245313"/>
                  </a:lnTo>
                  <a:lnTo>
                    <a:pt x="9867" y="244475"/>
                  </a:lnTo>
                  <a:lnTo>
                    <a:pt x="9067" y="243586"/>
                  </a:lnTo>
                  <a:lnTo>
                    <a:pt x="8305" y="242658"/>
                  </a:lnTo>
                  <a:lnTo>
                    <a:pt x="7543" y="241731"/>
                  </a:lnTo>
                  <a:lnTo>
                    <a:pt x="2781" y="233451"/>
                  </a:lnTo>
                  <a:lnTo>
                    <a:pt x="2324" y="232346"/>
                  </a:lnTo>
                  <a:lnTo>
                    <a:pt x="0" y="220649"/>
                  </a:lnTo>
                  <a:lnTo>
                    <a:pt x="0" y="219456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8" name="object 28"/>
          <p:cNvSpPr txBox="1"/>
          <p:nvPr/>
        </p:nvSpPr>
        <p:spPr>
          <a:xfrm>
            <a:off x="834029" y="4509809"/>
            <a:ext cx="79184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FFFFFF"/>
                </a:solidFill>
                <a:latin typeface="Aptos"/>
                <a:cs typeface="Aptos"/>
              </a:rPr>
              <a:t>SÅDAN</a:t>
            </a:r>
            <a:r>
              <a:rPr dirty="0" sz="1000" spc="-5" b="1">
                <a:solidFill>
                  <a:srgbClr val="FFFFFF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FFFFFF"/>
                </a:solidFill>
                <a:latin typeface="Aptos"/>
                <a:cs typeface="Aptos"/>
              </a:rPr>
              <a:t>GØR</a:t>
            </a:r>
            <a:r>
              <a:rPr dirty="0" sz="1000" spc="-5" b="1">
                <a:solidFill>
                  <a:srgbClr val="FFFFFF"/>
                </a:solidFill>
                <a:latin typeface="Aptos"/>
                <a:cs typeface="Aptos"/>
              </a:rPr>
              <a:t> </a:t>
            </a:r>
            <a:r>
              <a:rPr dirty="0" sz="1000" spc="-50" b="1">
                <a:solidFill>
                  <a:srgbClr val="FFFFFF"/>
                </a:solidFill>
                <a:latin typeface="Aptos"/>
                <a:cs typeface="Aptos"/>
              </a:rPr>
              <a:t>I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29" name="object 2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60577" y="4880674"/>
            <a:ext cx="241300" cy="241300"/>
          </a:xfrm>
          <a:prstGeom prst="rect">
            <a:avLst/>
          </a:prstGeom>
        </p:spPr>
      </p:pic>
      <p:sp>
        <p:nvSpPr>
          <p:cNvPr id="30" name="object 30"/>
          <p:cNvSpPr txBox="1"/>
          <p:nvPr/>
        </p:nvSpPr>
        <p:spPr>
          <a:xfrm>
            <a:off x="641391" y="4901089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1</a:t>
            </a:r>
            <a:endParaRPr sz="800">
              <a:latin typeface="Aptos"/>
              <a:cs typeface="Aptos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883537" y="4910452"/>
            <a:ext cx="3164840" cy="685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Vælg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to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steder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nærområdet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til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jeres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jordprøve: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·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Bar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udpint mark.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B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·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Skovbund,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eng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frugtbar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mark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efterafgrøder.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32" name="object 3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66929" y="5877152"/>
            <a:ext cx="241300" cy="241300"/>
          </a:xfrm>
          <a:prstGeom prst="rect">
            <a:avLst/>
          </a:prstGeom>
        </p:spPr>
      </p:pic>
      <p:sp>
        <p:nvSpPr>
          <p:cNvPr id="33" name="object 33"/>
          <p:cNvSpPr txBox="1"/>
          <p:nvPr/>
        </p:nvSpPr>
        <p:spPr>
          <a:xfrm>
            <a:off x="647743" y="5897567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2</a:t>
            </a:r>
            <a:endParaRPr sz="800">
              <a:latin typeface="Aptos"/>
              <a:cs typeface="Aptos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889888" y="5906929"/>
            <a:ext cx="4351655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Indsamling</a:t>
            </a:r>
            <a:r>
              <a:rPr dirty="0" sz="1000" spc="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prøver: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35">
                <a:solidFill>
                  <a:srgbClr val="2E3430"/>
                </a:solidFill>
                <a:latin typeface="Aptos"/>
                <a:cs typeface="Aptos"/>
              </a:rPr>
              <a:t>Tag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først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billeder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jordoverfladen,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planterne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omgivelserne.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Hent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jordprøve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fra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hvert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sted: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150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gram,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20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cm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under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jordoverfladen.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Læg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prøverne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sin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beholder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skriv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sted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gruppenavne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beholderen.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542290" y="7542880"/>
            <a:ext cx="6139180" cy="515620"/>
            <a:chOff x="542290" y="7542880"/>
            <a:chExt cx="6139180" cy="515620"/>
          </a:xfrm>
        </p:grpSpPr>
        <p:sp>
          <p:nvSpPr>
            <p:cNvPr id="36" name="object 36"/>
            <p:cNvSpPr/>
            <p:nvPr/>
          </p:nvSpPr>
          <p:spPr>
            <a:xfrm>
              <a:off x="548754" y="7549230"/>
              <a:ext cx="6126480" cy="502920"/>
            </a:xfrm>
            <a:custGeom>
              <a:avLst/>
              <a:gdLst/>
              <a:ahLst/>
              <a:cxnLst/>
              <a:rect l="l" t="t" r="r" b="b"/>
              <a:pathLst>
                <a:path w="6126480" h="502920">
                  <a:moveTo>
                    <a:pt x="54749" y="0"/>
                  </a:moveTo>
                  <a:lnTo>
                    <a:pt x="12903" y="19367"/>
                  </a:lnTo>
                  <a:lnTo>
                    <a:pt x="0" y="451650"/>
                  </a:lnTo>
                  <a:lnTo>
                    <a:pt x="3390" y="467385"/>
                  </a:lnTo>
                  <a:lnTo>
                    <a:pt x="32105" y="498030"/>
                  </a:lnTo>
                  <a:lnTo>
                    <a:pt x="6071501" y="502919"/>
                  </a:lnTo>
                  <a:lnTo>
                    <a:pt x="6086576" y="500824"/>
                  </a:lnTo>
                  <a:lnTo>
                    <a:pt x="6121476" y="470700"/>
                  </a:lnTo>
                  <a:lnTo>
                    <a:pt x="6126251" y="51269"/>
                  </a:lnTo>
                  <a:lnTo>
                    <a:pt x="6122860" y="35534"/>
                  </a:lnTo>
                  <a:lnTo>
                    <a:pt x="6093333" y="4521"/>
                  </a:lnTo>
                  <a:lnTo>
                    <a:pt x="54749" y="0"/>
                  </a:lnTo>
                  <a:close/>
                </a:path>
              </a:pathLst>
            </a:custGeom>
            <a:solidFill>
              <a:srgbClr val="F3F8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548640" y="7549230"/>
              <a:ext cx="6126480" cy="502920"/>
            </a:xfrm>
            <a:custGeom>
              <a:avLst/>
              <a:gdLst/>
              <a:ahLst/>
              <a:cxnLst/>
              <a:rect l="l" t="t" r="r" b="b"/>
              <a:pathLst>
                <a:path w="6126480" h="502920">
                  <a:moveTo>
                    <a:pt x="54864" y="0"/>
                  </a:moveTo>
                  <a:lnTo>
                    <a:pt x="6071616" y="0"/>
                  </a:lnTo>
                  <a:lnTo>
                    <a:pt x="6072517" y="0"/>
                  </a:lnTo>
                  <a:lnTo>
                    <a:pt x="6073406" y="25"/>
                  </a:lnTo>
                  <a:lnTo>
                    <a:pt x="6079667" y="596"/>
                  </a:lnTo>
                  <a:lnTo>
                    <a:pt x="6080556" y="723"/>
                  </a:lnTo>
                  <a:lnTo>
                    <a:pt x="6081445" y="876"/>
                  </a:lnTo>
                  <a:lnTo>
                    <a:pt x="6082322" y="1054"/>
                  </a:lnTo>
                  <a:lnTo>
                    <a:pt x="6083198" y="1231"/>
                  </a:lnTo>
                  <a:lnTo>
                    <a:pt x="6087541" y="2362"/>
                  </a:lnTo>
                  <a:lnTo>
                    <a:pt x="6088405" y="2628"/>
                  </a:lnTo>
                  <a:lnTo>
                    <a:pt x="6089256" y="2908"/>
                  </a:lnTo>
                  <a:lnTo>
                    <a:pt x="6090094" y="3213"/>
                  </a:lnTo>
                  <a:lnTo>
                    <a:pt x="6090945" y="3505"/>
                  </a:lnTo>
                  <a:lnTo>
                    <a:pt x="6091783" y="3835"/>
                  </a:lnTo>
                  <a:lnTo>
                    <a:pt x="6092609" y="4178"/>
                  </a:lnTo>
                  <a:lnTo>
                    <a:pt x="6093447" y="4521"/>
                  </a:lnTo>
                  <a:lnTo>
                    <a:pt x="6097473" y="6476"/>
                  </a:lnTo>
                  <a:lnTo>
                    <a:pt x="6098273" y="6896"/>
                  </a:lnTo>
                  <a:lnTo>
                    <a:pt x="6099048" y="7340"/>
                  </a:lnTo>
                  <a:lnTo>
                    <a:pt x="6099822" y="7810"/>
                  </a:lnTo>
                  <a:lnTo>
                    <a:pt x="6100584" y="8267"/>
                  </a:lnTo>
                  <a:lnTo>
                    <a:pt x="6104293" y="10794"/>
                  </a:lnTo>
                  <a:lnTo>
                    <a:pt x="6105017" y="11328"/>
                  </a:lnTo>
                  <a:lnTo>
                    <a:pt x="6105728" y="11887"/>
                  </a:lnTo>
                  <a:lnTo>
                    <a:pt x="6106426" y="12458"/>
                  </a:lnTo>
                  <a:lnTo>
                    <a:pt x="6107112" y="13017"/>
                  </a:lnTo>
                  <a:lnTo>
                    <a:pt x="6110414" y="16065"/>
                  </a:lnTo>
                  <a:lnTo>
                    <a:pt x="6111049" y="16700"/>
                  </a:lnTo>
                  <a:lnTo>
                    <a:pt x="6111671" y="17348"/>
                  </a:lnTo>
                  <a:lnTo>
                    <a:pt x="6112268" y="18021"/>
                  </a:lnTo>
                  <a:lnTo>
                    <a:pt x="6112878" y="18681"/>
                  </a:lnTo>
                  <a:lnTo>
                    <a:pt x="6115685" y="22186"/>
                  </a:lnTo>
                  <a:lnTo>
                    <a:pt x="6116218" y="22898"/>
                  </a:lnTo>
                  <a:lnTo>
                    <a:pt x="6116739" y="23634"/>
                  </a:lnTo>
                  <a:lnTo>
                    <a:pt x="6117234" y="24383"/>
                  </a:lnTo>
                  <a:lnTo>
                    <a:pt x="6117729" y="25133"/>
                  </a:lnTo>
                  <a:lnTo>
                    <a:pt x="6118212" y="25882"/>
                  </a:lnTo>
                  <a:lnTo>
                    <a:pt x="6118669" y="26657"/>
                  </a:lnTo>
                  <a:lnTo>
                    <a:pt x="6119139" y="27431"/>
                  </a:lnTo>
                  <a:lnTo>
                    <a:pt x="6119583" y="28206"/>
                  </a:lnTo>
                  <a:lnTo>
                    <a:pt x="6120003" y="29006"/>
                  </a:lnTo>
                  <a:lnTo>
                    <a:pt x="6120422" y="29794"/>
                  </a:lnTo>
                  <a:lnTo>
                    <a:pt x="6122301" y="33870"/>
                  </a:lnTo>
                  <a:lnTo>
                    <a:pt x="6122644" y="34696"/>
                  </a:lnTo>
                  <a:lnTo>
                    <a:pt x="6122974" y="35534"/>
                  </a:lnTo>
                  <a:lnTo>
                    <a:pt x="6123266" y="36385"/>
                  </a:lnTo>
                  <a:lnTo>
                    <a:pt x="6123571" y="37223"/>
                  </a:lnTo>
                  <a:lnTo>
                    <a:pt x="6123863" y="38074"/>
                  </a:lnTo>
                  <a:lnTo>
                    <a:pt x="6124117" y="38938"/>
                  </a:lnTo>
                  <a:lnTo>
                    <a:pt x="6124384" y="39801"/>
                  </a:lnTo>
                  <a:lnTo>
                    <a:pt x="6124613" y="40665"/>
                  </a:lnTo>
                  <a:lnTo>
                    <a:pt x="6124829" y="41528"/>
                  </a:lnTo>
                  <a:lnTo>
                    <a:pt x="6125057" y="42405"/>
                  </a:lnTo>
                  <a:lnTo>
                    <a:pt x="6126213" y="49491"/>
                  </a:lnTo>
                  <a:lnTo>
                    <a:pt x="6126302" y="50380"/>
                  </a:lnTo>
                  <a:lnTo>
                    <a:pt x="6126365" y="51269"/>
                  </a:lnTo>
                  <a:lnTo>
                    <a:pt x="6126416" y="52171"/>
                  </a:lnTo>
                  <a:lnTo>
                    <a:pt x="6126454" y="53073"/>
                  </a:lnTo>
                  <a:lnTo>
                    <a:pt x="6126480" y="53962"/>
                  </a:lnTo>
                  <a:lnTo>
                    <a:pt x="6126480" y="54863"/>
                  </a:lnTo>
                  <a:lnTo>
                    <a:pt x="6126480" y="448055"/>
                  </a:lnTo>
                  <a:lnTo>
                    <a:pt x="6126480" y="448957"/>
                  </a:lnTo>
                  <a:lnTo>
                    <a:pt x="6126454" y="449846"/>
                  </a:lnTo>
                  <a:lnTo>
                    <a:pt x="6126416" y="450748"/>
                  </a:lnTo>
                  <a:lnTo>
                    <a:pt x="6126365" y="451650"/>
                  </a:lnTo>
                  <a:lnTo>
                    <a:pt x="6126302" y="452539"/>
                  </a:lnTo>
                  <a:lnTo>
                    <a:pt x="6126213" y="453428"/>
                  </a:lnTo>
                  <a:lnTo>
                    <a:pt x="6126124" y="454329"/>
                  </a:lnTo>
                  <a:lnTo>
                    <a:pt x="6124829" y="461390"/>
                  </a:lnTo>
                  <a:lnTo>
                    <a:pt x="6124613" y="462254"/>
                  </a:lnTo>
                  <a:lnTo>
                    <a:pt x="6124384" y="463118"/>
                  </a:lnTo>
                  <a:lnTo>
                    <a:pt x="6124117" y="463981"/>
                  </a:lnTo>
                  <a:lnTo>
                    <a:pt x="6123863" y="464845"/>
                  </a:lnTo>
                  <a:lnTo>
                    <a:pt x="6123571" y="465696"/>
                  </a:lnTo>
                  <a:lnTo>
                    <a:pt x="6123266" y="466534"/>
                  </a:lnTo>
                  <a:lnTo>
                    <a:pt x="6122974" y="467385"/>
                  </a:lnTo>
                  <a:lnTo>
                    <a:pt x="6122644" y="468223"/>
                  </a:lnTo>
                  <a:lnTo>
                    <a:pt x="6122301" y="469049"/>
                  </a:lnTo>
                  <a:lnTo>
                    <a:pt x="6121958" y="469887"/>
                  </a:lnTo>
                  <a:lnTo>
                    <a:pt x="6120003" y="473913"/>
                  </a:lnTo>
                  <a:lnTo>
                    <a:pt x="6119583" y="474713"/>
                  </a:lnTo>
                  <a:lnTo>
                    <a:pt x="6119139" y="475487"/>
                  </a:lnTo>
                  <a:lnTo>
                    <a:pt x="6118669" y="476262"/>
                  </a:lnTo>
                  <a:lnTo>
                    <a:pt x="6118212" y="477037"/>
                  </a:lnTo>
                  <a:lnTo>
                    <a:pt x="6117729" y="477786"/>
                  </a:lnTo>
                  <a:lnTo>
                    <a:pt x="6117234" y="478535"/>
                  </a:lnTo>
                  <a:lnTo>
                    <a:pt x="6116739" y="479285"/>
                  </a:lnTo>
                  <a:lnTo>
                    <a:pt x="6116218" y="480021"/>
                  </a:lnTo>
                  <a:lnTo>
                    <a:pt x="6115685" y="480733"/>
                  </a:lnTo>
                  <a:lnTo>
                    <a:pt x="6115151" y="481456"/>
                  </a:lnTo>
                  <a:lnTo>
                    <a:pt x="6112268" y="484898"/>
                  </a:lnTo>
                  <a:lnTo>
                    <a:pt x="6111671" y="485571"/>
                  </a:lnTo>
                  <a:lnTo>
                    <a:pt x="6106426" y="490461"/>
                  </a:lnTo>
                  <a:lnTo>
                    <a:pt x="6105728" y="491032"/>
                  </a:lnTo>
                  <a:lnTo>
                    <a:pt x="6105017" y="491591"/>
                  </a:lnTo>
                  <a:lnTo>
                    <a:pt x="6104293" y="492124"/>
                  </a:lnTo>
                  <a:lnTo>
                    <a:pt x="6103581" y="492658"/>
                  </a:lnTo>
                  <a:lnTo>
                    <a:pt x="6102845" y="493179"/>
                  </a:lnTo>
                  <a:lnTo>
                    <a:pt x="6102096" y="493674"/>
                  </a:lnTo>
                  <a:lnTo>
                    <a:pt x="6101359" y="494169"/>
                  </a:lnTo>
                  <a:lnTo>
                    <a:pt x="6100597" y="494652"/>
                  </a:lnTo>
                  <a:lnTo>
                    <a:pt x="6099822" y="495109"/>
                  </a:lnTo>
                  <a:lnTo>
                    <a:pt x="6099048" y="495579"/>
                  </a:lnTo>
                  <a:lnTo>
                    <a:pt x="6098273" y="496023"/>
                  </a:lnTo>
                  <a:lnTo>
                    <a:pt x="6097473" y="496442"/>
                  </a:lnTo>
                  <a:lnTo>
                    <a:pt x="6096685" y="496862"/>
                  </a:lnTo>
                  <a:lnTo>
                    <a:pt x="6092609" y="498741"/>
                  </a:lnTo>
                  <a:lnTo>
                    <a:pt x="6091783" y="499084"/>
                  </a:lnTo>
                  <a:lnTo>
                    <a:pt x="6090945" y="499414"/>
                  </a:lnTo>
                  <a:lnTo>
                    <a:pt x="6090107" y="499706"/>
                  </a:lnTo>
                  <a:lnTo>
                    <a:pt x="6089256" y="500011"/>
                  </a:lnTo>
                  <a:lnTo>
                    <a:pt x="6088405" y="500291"/>
                  </a:lnTo>
                  <a:lnTo>
                    <a:pt x="6087541" y="500557"/>
                  </a:lnTo>
                  <a:lnTo>
                    <a:pt x="6086690" y="500824"/>
                  </a:lnTo>
                  <a:lnTo>
                    <a:pt x="6079667" y="502323"/>
                  </a:lnTo>
                  <a:lnTo>
                    <a:pt x="6078778" y="502462"/>
                  </a:lnTo>
                  <a:lnTo>
                    <a:pt x="6072517" y="502919"/>
                  </a:lnTo>
                  <a:lnTo>
                    <a:pt x="6071616" y="502919"/>
                  </a:lnTo>
                  <a:lnTo>
                    <a:pt x="54864" y="502919"/>
                  </a:lnTo>
                  <a:lnTo>
                    <a:pt x="53962" y="502919"/>
                  </a:lnTo>
                  <a:lnTo>
                    <a:pt x="53073" y="502894"/>
                  </a:lnTo>
                  <a:lnTo>
                    <a:pt x="52171" y="502856"/>
                  </a:lnTo>
                  <a:lnTo>
                    <a:pt x="51269" y="502805"/>
                  </a:lnTo>
                  <a:lnTo>
                    <a:pt x="50380" y="502742"/>
                  </a:lnTo>
                  <a:lnTo>
                    <a:pt x="49491" y="502653"/>
                  </a:lnTo>
                  <a:lnTo>
                    <a:pt x="48590" y="502564"/>
                  </a:lnTo>
                  <a:lnTo>
                    <a:pt x="47701" y="502462"/>
                  </a:lnTo>
                  <a:lnTo>
                    <a:pt x="46812" y="502323"/>
                  </a:lnTo>
                  <a:lnTo>
                    <a:pt x="45923" y="502196"/>
                  </a:lnTo>
                  <a:lnTo>
                    <a:pt x="38938" y="500557"/>
                  </a:lnTo>
                  <a:lnTo>
                    <a:pt x="38074" y="500291"/>
                  </a:lnTo>
                  <a:lnTo>
                    <a:pt x="37223" y="500011"/>
                  </a:lnTo>
                  <a:lnTo>
                    <a:pt x="36385" y="499706"/>
                  </a:lnTo>
                  <a:lnTo>
                    <a:pt x="35534" y="499414"/>
                  </a:lnTo>
                  <a:lnTo>
                    <a:pt x="34696" y="499084"/>
                  </a:lnTo>
                  <a:lnTo>
                    <a:pt x="33870" y="498741"/>
                  </a:lnTo>
                  <a:lnTo>
                    <a:pt x="33045" y="498398"/>
                  </a:lnTo>
                  <a:lnTo>
                    <a:pt x="32219" y="498030"/>
                  </a:lnTo>
                  <a:lnTo>
                    <a:pt x="31407" y="497649"/>
                  </a:lnTo>
                  <a:lnTo>
                    <a:pt x="30594" y="497268"/>
                  </a:lnTo>
                  <a:lnTo>
                    <a:pt x="29794" y="496862"/>
                  </a:lnTo>
                  <a:lnTo>
                    <a:pt x="29006" y="496442"/>
                  </a:lnTo>
                  <a:lnTo>
                    <a:pt x="28206" y="496023"/>
                  </a:lnTo>
                  <a:lnTo>
                    <a:pt x="27432" y="495579"/>
                  </a:lnTo>
                  <a:lnTo>
                    <a:pt x="26657" y="495109"/>
                  </a:lnTo>
                  <a:lnTo>
                    <a:pt x="25882" y="494652"/>
                  </a:lnTo>
                  <a:lnTo>
                    <a:pt x="25133" y="494169"/>
                  </a:lnTo>
                  <a:lnTo>
                    <a:pt x="24384" y="493674"/>
                  </a:lnTo>
                  <a:lnTo>
                    <a:pt x="23634" y="493179"/>
                  </a:lnTo>
                  <a:lnTo>
                    <a:pt x="22898" y="492658"/>
                  </a:lnTo>
                  <a:lnTo>
                    <a:pt x="22186" y="492124"/>
                  </a:lnTo>
                  <a:lnTo>
                    <a:pt x="21463" y="491591"/>
                  </a:lnTo>
                  <a:lnTo>
                    <a:pt x="20751" y="491032"/>
                  </a:lnTo>
                  <a:lnTo>
                    <a:pt x="20053" y="490461"/>
                  </a:lnTo>
                  <a:lnTo>
                    <a:pt x="19367" y="489902"/>
                  </a:lnTo>
                  <a:lnTo>
                    <a:pt x="18681" y="489305"/>
                  </a:lnTo>
                  <a:lnTo>
                    <a:pt x="18021" y="488708"/>
                  </a:lnTo>
                  <a:lnTo>
                    <a:pt x="17360" y="488099"/>
                  </a:lnTo>
                  <a:lnTo>
                    <a:pt x="16700" y="487489"/>
                  </a:lnTo>
                  <a:lnTo>
                    <a:pt x="12458" y="482866"/>
                  </a:lnTo>
                  <a:lnTo>
                    <a:pt x="11887" y="482168"/>
                  </a:lnTo>
                  <a:lnTo>
                    <a:pt x="11328" y="481456"/>
                  </a:lnTo>
                  <a:lnTo>
                    <a:pt x="10795" y="480733"/>
                  </a:lnTo>
                  <a:lnTo>
                    <a:pt x="10261" y="480021"/>
                  </a:lnTo>
                  <a:lnTo>
                    <a:pt x="9740" y="479285"/>
                  </a:lnTo>
                  <a:lnTo>
                    <a:pt x="9245" y="478535"/>
                  </a:lnTo>
                  <a:lnTo>
                    <a:pt x="8750" y="477786"/>
                  </a:lnTo>
                  <a:lnTo>
                    <a:pt x="8267" y="477037"/>
                  </a:lnTo>
                  <a:lnTo>
                    <a:pt x="7810" y="476262"/>
                  </a:lnTo>
                  <a:lnTo>
                    <a:pt x="7340" y="475487"/>
                  </a:lnTo>
                  <a:lnTo>
                    <a:pt x="6896" y="474713"/>
                  </a:lnTo>
                  <a:lnTo>
                    <a:pt x="6477" y="473913"/>
                  </a:lnTo>
                  <a:lnTo>
                    <a:pt x="6057" y="473125"/>
                  </a:lnTo>
                  <a:lnTo>
                    <a:pt x="4178" y="469049"/>
                  </a:lnTo>
                  <a:lnTo>
                    <a:pt x="3835" y="468223"/>
                  </a:lnTo>
                  <a:lnTo>
                    <a:pt x="3505" y="467385"/>
                  </a:lnTo>
                  <a:lnTo>
                    <a:pt x="3213" y="466534"/>
                  </a:lnTo>
                  <a:lnTo>
                    <a:pt x="2908" y="465696"/>
                  </a:lnTo>
                  <a:lnTo>
                    <a:pt x="1650" y="461390"/>
                  </a:lnTo>
                  <a:lnTo>
                    <a:pt x="1422" y="460514"/>
                  </a:lnTo>
                  <a:lnTo>
                    <a:pt x="596" y="456107"/>
                  </a:lnTo>
                  <a:lnTo>
                    <a:pt x="457" y="455218"/>
                  </a:lnTo>
                  <a:lnTo>
                    <a:pt x="355" y="454329"/>
                  </a:lnTo>
                  <a:lnTo>
                    <a:pt x="266" y="453428"/>
                  </a:lnTo>
                  <a:lnTo>
                    <a:pt x="177" y="452539"/>
                  </a:lnTo>
                  <a:lnTo>
                    <a:pt x="114" y="451650"/>
                  </a:lnTo>
                  <a:lnTo>
                    <a:pt x="63" y="450748"/>
                  </a:lnTo>
                  <a:lnTo>
                    <a:pt x="25" y="449846"/>
                  </a:lnTo>
                  <a:lnTo>
                    <a:pt x="0" y="448957"/>
                  </a:lnTo>
                  <a:lnTo>
                    <a:pt x="0" y="448055"/>
                  </a:lnTo>
                  <a:lnTo>
                    <a:pt x="0" y="54863"/>
                  </a:lnTo>
                  <a:lnTo>
                    <a:pt x="0" y="53962"/>
                  </a:lnTo>
                  <a:lnTo>
                    <a:pt x="25" y="53073"/>
                  </a:lnTo>
                  <a:lnTo>
                    <a:pt x="63" y="52171"/>
                  </a:lnTo>
                  <a:lnTo>
                    <a:pt x="114" y="51269"/>
                  </a:lnTo>
                  <a:lnTo>
                    <a:pt x="177" y="50380"/>
                  </a:lnTo>
                  <a:lnTo>
                    <a:pt x="266" y="49491"/>
                  </a:lnTo>
                  <a:lnTo>
                    <a:pt x="355" y="48590"/>
                  </a:lnTo>
                  <a:lnTo>
                    <a:pt x="457" y="47701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1650" y="41528"/>
                  </a:lnTo>
                  <a:lnTo>
                    <a:pt x="1866" y="40665"/>
                  </a:lnTo>
                  <a:lnTo>
                    <a:pt x="3213" y="36385"/>
                  </a:lnTo>
                  <a:lnTo>
                    <a:pt x="3505" y="35534"/>
                  </a:lnTo>
                  <a:lnTo>
                    <a:pt x="3835" y="34696"/>
                  </a:lnTo>
                  <a:lnTo>
                    <a:pt x="4178" y="33870"/>
                  </a:lnTo>
                  <a:lnTo>
                    <a:pt x="4521" y="33032"/>
                  </a:lnTo>
                  <a:lnTo>
                    <a:pt x="6477" y="29006"/>
                  </a:lnTo>
                  <a:lnTo>
                    <a:pt x="6896" y="28206"/>
                  </a:lnTo>
                  <a:lnTo>
                    <a:pt x="7340" y="27431"/>
                  </a:lnTo>
                  <a:lnTo>
                    <a:pt x="7810" y="26657"/>
                  </a:lnTo>
                  <a:lnTo>
                    <a:pt x="8267" y="25882"/>
                  </a:lnTo>
                  <a:lnTo>
                    <a:pt x="10795" y="22186"/>
                  </a:lnTo>
                  <a:lnTo>
                    <a:pt x="11328" y="21462"/>
                  </a:lnTo>
                  <a:lnTo>
                    <a:pt x="11887" y="20751"/>
                  </a:lnTo>
                  <a:lnTo>
                    <a:pt x="12458" y="20053"/>
                  </a:lnTo>
                  <a:lnTo>
                    <a:pt x="13017" y="19367"/>
                  </a:lnTo>
                  <a:lnTo>
                    <a:pt x="17360" y="14820"/>
                  </a:lnTo>
                  <a:lnTo>
                    <a:pt x="18021" y="14211"/>
                  </a:lnTo>
                  <a:lnTo>
                    <a:pt x="18681" y="13614"/>
                  </a:lnTo>
                  <a:lnTo>
                    <a:pt x="19367" y="13017"/>
                  </a:lnTo>
                  <a:lnTo>
                    <a:pt x="20053" y="12458"/>
                  </a:lnTo>
                  <a:lnTo>
                    <a:pt x="20751" y="11887"/>
                  </a:lnTo>
                  <a:lnTo>
                    <a:pt x="21463" y="11328"/>
                  </a:lnTo>
                  <a:lnTo>
                    <a:pt x="22186" y="10794"/>
                  </a:lnTo>
                  <a:lnTo>
                    <a:pt x="22898" y="10261"/>
                  </a:lnTo>
                  <a:lnTo>
                    <a:pt x="23634" y="9740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82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28206" y="6896"/>
                  </a:lnTo>
                  <a:lnTo>
                    <a:pt x="29006" y="6476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38074" y="2628"/>
                  </a:lnTo>
                  <a:lnTo>
                    <a:pt x="38938" y="2362"/>
                  </a:lnTo>
                  <a:lnTo>
                    <a:pt x="39801" y="2095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700">
              <a:solidFill>
                <a:srgbClr val="B6D80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8" name="object 38"/>
          <p:cNvSpPr txBox="1"/>
          <p:nvPr/>
        </p:nvSpPr>
        <p:spPr>
          <a:xfrm>
            <a:off x="673100" y="7709817"/>
            <a:ext cx="339026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Jordprøverne undersøges</a:t>
            </a:r>
            <a:r>
              <a:rPr dirty="0" sz="1000" spc="-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både</a:t>
            </a:r>
            <a:r>
              <a:rPr dirty="0" sz="1000" spc="-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fysisk,</a:t>
            </a:r>
            <a:r>
              <a:rPr dirty="0" sz="1000" spc="-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kemisk</a:t>
            </a:r>
            <a:r>
              <a:rPr dirty="0" sz="1000" spc="-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biologisk.</a:t>
            </a:r>
            <a:endParaRPr sz="1000">
              <a:latin typeface="Aptos"/>
              <a:cs typeface="Aptos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530351" y="10012679"/>
            <a:ext cx="6492240" cy="0"/>
          </a:xfrm>
          <a:custGeom>
            <a:avLst/>
            <a:gdLst/>
            <a:ahLst/>
            <a:cxnLst/>
            <a:rect l="l" t="t" r="r" b="b"/>
            <a:pathLst>
              <a:path w="6492240" h="0">
                <a:moveTo>
                  <a:pt x="0" y="0"/>
                </a:moveTo>
                <a:lnTo>
                  <a:pt x="6492240" y="0"/>
                </a:lnTo>
              </a:path>
            </a:pathLst>
          </a:custGeom>
          <a:ln w="12700">
            <a:solidFill>
              <a:srgbClr val="DCE5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76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pc="-10">
                <a:latin typeface="Aptos"/>
                <a:cs typeface="Aptos"/>
              </a:rPr>
              <a:t>Mikroliv</a:t>
            </a:r>
            <a:r>
              <a:rPr dirty="0">
                <a:latin typeface="Aptos"/>
                <a:cs typeface="Aptos"/>
              </a:rPr>
              <a:t> og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 spc="-10">
                <a:latin typeface="Aptos"/>
                <a:cs typeface="Aptos"/>
              </a:rPr>
              <a:t>udvidet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jordsundhed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·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 spc="-25">
                <a:latin typeface="Aptos"/>
                <a:cs typeface="Aptos"/>
              </a:rPr>
              <a:t>GF2</a:t>
            </a:r>
          </a:p>
        </p:txBody>
      </p:sp>
      <p:sp>
        <p:nvSpPr>
          <p:cNvPr id="41" name="object 41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6350" rIns="0" bIns="0" rtlCol="0" vert="horz">
            <a:spAutoFit/>
          </a:bodyPr>
          <a:lstStyle/>
          <a:p>
            <a:pPr marL="64769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dirty="0" spc="-50">
                <a:solidFill>
                  <a:srgbClr val="000000"/>
                </a:solidFill>
                <a:latin typeface="Aptos"/>
                <a:cs typeface="Aptos"/>
              </a:rPr>
              <a:t>2</a:t>
            </a:fld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350" y="-6350"/>
            <a:ext cx="7574915" cy="86360"/>
            <a:chOff x="-6350" y="-6350"/>
            <a:chExt cx="7574915" cy="8636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" name="object 5"/>
          <p:cNvGrpSpPr/>
          <p:nvPr/>
        </p:nvGrpSpPr>
        <p:grpSpPr>
          <a:xfrm>
            <a:off x="-6350" y="10609835"/>
            <a:ext cx="7574915" cy="86360"/>
            <a:chOff x="-6350" y="10609835"/>
            <a:chExt cx="7574915" cy="86360"/>
          </a:xfrm>
        </p:grpSpPr>
        <p:sp>
          <p:nvSpPr>
            <p:cNvPr id="6" name="object 6"/>
            <p:cNvSpPr/>
            <p:nvPr/>
          </p:nvSpPr>
          <p:spPr>
            <a:xfrm>
              <a:off x="0" y="10616184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10616185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59042" y="10253217"/>
            <a:ext cx="122427" cy="122428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627383" y="169210"/>
            <a:ext cx="2729230" cy="626110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marL="30480">
              <a:lnSpc>
                <a:spcPct val="100000"/>
              </a:lnSpc>
              <a:spcBef>
                <a:spcPts val="430"/>
              </a:spcBef>
            </a:pPr>
            <a:r>
              <a:rPr dirty="0" sz="1200" spc="-20" b="1">
                <a:solidFill>
                  <a:srgbClr val="3E8A5A"/>
                </a:solidFill>
                <a:latin typeface="Aptos"/>
                <a:cs typeface="Aptos"/>
              </a:rPr>
              <a:t>OPGAVE</a:t>
            </a:r>
            <a:r>
              <a:rPr dirty="0" sz="1200" spc="-10" b="1">
                <a:solidFill>
                  <a:srgbClr val="3E8A5A"/>
                </a:solidFill>
                <a:latin typeface="Aptos"/>
                <a:cs typeface="Aptos"/>
              </a:rPr>
              <a:t> </a:t>
            </a:r>
            <a:r>
              <a:rPr dirty="0" sz="1200" b="1">
                <a:solidFill>
                  <a:srgbClr val="3E8A5A"/>
                </a:solidFill>
                <a:latin typeface="Aptos"/>
                <a:cs typeface="Aptos"/>
              </a:rPr>
              <a:t>1</a:t>
            </a:r>
            <a:r>
              <a:rPr dirty="0" sz="1200" spc="-10" b="1">
                <a:solidFill>
                  <a:srgbClr val="3E8A5A"/>
                </a:solidFill>
                <a:latin typeface="Aptos"/>
                <a:cs typeface="Aptos"/>
              </a:rPr>
              <a:t> </a:t>
            </a:r>
            <a:r>
              <a:rPr dirty="0" sz="1200" b="1">
                <a:solidFill>
                  <a:srgbClr val="3E8A5A"/>
                </a:solidFill>
                <a:latin typeface="Aptos"/>
                <a:cs typeface="Aptos"/>
              </a:rPr>
              <a:t>·</a:t>
            </a:r>
            <a:r>
              <a:rPr dirty="0" sz="1200" spc="-5" b="1">
                <a:solidFill>
                  <a:srgbClr val="3E8A5A"/>
                </a:solidFill>
                <a:latin typeface="Aptos"/>
                <a:cs typeface="Aptos"/>
              </a:rPr>
              <a:t> </a:t>
            </a:r>
            <a:r>
              <a:rPr dirty="0" sz="1200" spc="-10" b="1">
                <a:solidFill>
                  <a:srgbClr val="3E8A5A"/>
                </a:solidFill>
                <a:latin typeface="Aptos"/>
                <a:cs typeface="Aptos"/>
              </a:rPr>
              <a:t>FORTSAT</a:t>
            </a:r>
            <a:endParaRPr sz="1200">
              <a:latin typeface="Aptos"/>
              <a:cs typeface="Aptos"/>
            </a:endParaRPr>
          </a:p>
          <a:p>
            <a:pPr marL="12700">
              <a:lnSpc>
                <a:spcPct val="100000"/>
              </a:lnSpc>
              <a:spcBef>
                <a:spcPts val="555"/>
              </a:spcBef>
            </a:pPr>
            <a:r>
              <a:rPr dirty="0" sz="2000" spc="-10" b="1">
                <a:solidFill>
                  <a:srgbClr val="16483A"/>
                </a:solidFill>
                <a:latin typeface="Aptos Display"/>
                <a:cs typeface="Aptos Display"/>
              </a:rPr>
              <a:t>Jordanalyse</a:t>
            </a:r>
            <a:r>
              <a:rPr dirty="0" sz="2000" spc="5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000" b="1">
                <a:solidFill>
                  <a:srgbClr val="16483A"/>
                </a:solidFill>
                <a:latin typeface="Aptos Display"/>
                <a:cs typeface="Aptos Display"/>
              </a:rPr>
              <a:t>i </a:t>
            </a:r>
            <a:r>
              <a:rPr dirty="0" sz="2000" spc="-10" b="1">
                <a:solidFill>
                  <a:srgbClr val="16483A"/>
                </a:solidFill>
                <a:latin typeface="Aptos Display"/>
                <a:cs typeface="Aptos Display"/>
              </a:rPr>
              <a:t>laboratoriet</a:t>
            </a:r>
            <a:endParaRPr sz="2000">
              <a:latin typeface="Aptos Display"/>
              <a:cs typeface="Aptos Display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597154" y="2431303"/>
            <a:ext cx="6367780" cy="1064260"/>
            <a:chOff x="597154" y="2431303"/>
            <a:chExt cx="6367780" cy="1064260"/>
          </a:xfrm>
        </p:grpSpPr>
        <p:sp>
          <p:nvSpPr>
            <p:cNvPr id="11" name="object 11"/>
            <p:cNvSpPr/>
            <p:nvPr/>
          </p:nvSpPr>
          <p:spPr>
            <a:xfrm>
              <a:off x="603504" y="2437653"/>
              <a:ext cx="6355080" cy="1051560"/>
            </a:xfrm>
            <a:custGeom>
              <a:avLst/>
              <a:gdLst/>
              <a:ahLst/>
              <a:cxnLst/>
              <a:rect l="l" t="t" r="r" b="b"/>
              <a:pathLst>
                <a:path w="6355080" h="1051560">
                  <a:moveTo>
                    <a:pt x="54864" y="0"/>
                  </a:moveTo>
                  <a:lnTo>
                    <a:pt x="14820" y="17348"/>
                  </a:lnTo>
                  <a:lnTo>
                    <a:pt x="0" y="996696"/>
                  </a:lnTo>
                  <a:lnTo>
                    <a:pt x="1866" y="1010907"/>
                  </a:lnTo>
                  <a:lnTo>
                    <a:pt x="30594" y="1045908"/>
                  </a:lnTo>
                  <a:lnTo>
                    <a:pt x="6300216" y="1051560"/>
                  </a:lnTo>
                  <a:lnTo>
                    <a:pt x="6315290" y="1049464"/>
                  </a:lnTo>
                  <a:lnTo>
                    <a:pt x="6350203" y="1019340"/>
                  </a:lnTo>
                  <a:lnTo>
                    <a:pt x="6355067" y="53060"/>
                  </a:lnTo>
                  <a:lnTo>
                    <a:pt x="6352463" y="38074"/>
                  </a:lnTo>
                  <a:lnTo>
                    <a:pt x="6322872" y="4889"/>
                  </a:lnTo>
                  <a:lnTo>
                    <a:pt x="548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603504" y="2437653"/>
              <a:ext cx="6355080" cy="1051560"/>
            </a:xfrm>
            <a:custGeom>
              <a:avLst/>
              <a:gdLst/>
              <a:ahLst/>
              <a:cxnLst/>
              <a:rect l="l" t="t" r="r" b="b"/>
              <a:pathLst>
                <a:path w="6355080" h="1051560">
                  <a:moveTo>
                    <a:pt x="54864" y="0"/>
                  </a:moveTo>
                  <a:lnTo>
                    <a:pt x="6300216" y="0"/>
                  </a:lnTo>
                  <a:lnTo>
                    <a:pt x="6301117" y="0"/>
                  </a:lnTo>
                  <a:lnTo>
                    <a:pt x="6302019" y="25"/>
                  </a:lnTo>
                  <a:lnTo>
                    <a:pt x="6302921" y="63"/>
                  </a:lnTo>
                  <a:lnTo>
                    <a:pt x="6303810" y="114"/>
                  </a:lnTo>
                  <a:lnTo>
                    <a:pt x="6304711" y="177"/>
                  </a:lnTo>
                  <a:lnTo>
                    <a:pt x="6305600" y="266"/>
                  </a:lnTo>
                  <a:lnTo>
                    <a:pt x="6306502" y="355"/>
                  </a:lnTo>
                  <a:lnTo>
                    <a:pt x="6307391" y="457"/>
                  </a:lnTo>
                  <a:lnTo>
                    <a:pt x="6308280" y="596"/>
                  </a:lnTo>
                  <a:lnTo>
                    <a:pt x="6309156" y="723"/>
                  </a:lnTo>
                  <a:lnTo>
                    <a:pt x="6310045" y="876"/>
                  </a:lnTo>
                  <a:lnTo>
                    <a:pt x="6310922" y="1054"/>
                  </a:lnTo>
                  <a:lnTo>
                    <a:pt x="6311811" y="1231"/>
                  </a:lnTo>
                  <a:lnTo>
                    <a:pt x="6316141" y="2362"/>
                  </a:lnTo>
                  <a:lnTo>
                    <a:pt x="6317005" y="2628"/>
                  </a:lnTo>
                  <a:lnTo>
                    <a:pt x="6317869" y="2908"/>
                  </a:lnTo>
                  <a:lnTo>
                    <a:pt x="6318707" y="3213"/>
                  </a:lnTo>
                  <a:lnTo>
                    <a:pt x="6319558" y="3505"/>
                  </a:lnTo>
                  <a:lnTo>
                    <a:pt x="6320383" y="3835"/>
                  </a:lnTo>
                  <a:lnTo>
                    <a:pt x="6321209" y="4178"/>
                  </a:lnTo>
                  <a:lnTo>
                    <a:pt x="6322047" y="4521"/>
                  </a:lnTo>
                  <a:lnTo>
                    <a:pt x="6328422" y="7810"/>
                  </a:lnTo>
                  <a:lnTo>
                    <a:pt x="6329197" y="8267"/>
                  </a:lnTo>
                  <a:lnTo>
                    <a:pt x="6329959" y="8750"/>
                  </a:lnTo>
                  <a:lnTo>
                    <a:pt x="6330696" y="9245"/>
                  </a:lnTo>
                  <a:lnTo>
                    <a:pt x="6331445" y="9740"/>
                  </a:lnTo>
                  <a:lnTo>
                    <a:pt x="6332181" y="10261"/>
                  </a:lnTo>
                  <a:lnTo>
                    <a:pt x="6332893" y="10795"/>
                  </a:lnTo>
                  <a:lnTo>
                    <a:pt x="6333629" y="11328"/>
                  </a:lnTo>
                  <a:lnTo>
                    <a:pt x="6334328" y="11887"/>
                  </a:lnTo>
                  <a:lnTo>
                    <a:pt x="6335026" y="12458"/>
                  </a:lnTo>
                  <a:lnTo>
                    <a:pt x="6335712" y="13017"/>
                  </a:lnTo>
                  <a:lnTo>
                    <a:pt x="6339014" y="16065"/>
                  </a:lnTo>
                  <a:lnTo>
                    <a:pt x="6339649" y="16700"/>
                  </a:lnTo>
                  <a:lnTo>
                    <a:pt x="6340271" y="17348"/>
                  </a:lnTo>
                  <a:lnTo>
                    <a:pt x="6340868" y="18021"/>
                  </a:lnTo>
                  <a:lnTo>
                    <a:pt x="6341478" y="18681"/>
                  </a:lnTo>
                  <a:lnTo>
                    <a:pt x="6345834" y="24384"/>
                  </a:lnTo>
                  <a:lnTo>
                    <a:pt x="6346342" y="25133"/>
                  </a:lnTo>
                  <a:lnTo>
                    <a:pt x="6346812" y="25882"/>
                  </a:lnTo>
                  <a:lnTo>
                    <a:pt x="6347269" y="26657"/>
                  </a:lnTo>
                  <a:lnTo>
                    <a:pt x="6347739" y="27432"/>
                  </a:lnTo>
                  <a:lnTo>
                    <a:pt x="6348183" y="28206"/>
                  </a:lnTo>
                  <a:lnTo>
                    <a:pt x="6348603" y="28994"/>
                  </a:lnTo>
                  <a:lnTo>
                    <a:pt x="6349034" y="29794"/>
                  </a:lnTo>
                  <a:lnTo>
                    <a:pt x="6349441" y="30594"/>
                  </a:lnTo>
                  <a:lnTo>
                    <a:pt x="6349822" y="31407"/>
                  </a:lnTo>
                  <a:lnTo>
                    <a:pt x="6350203" y="32219"/>
                  </a:lnTo>
                  <a:lnTo>
                    <a:pt x="6350558" y="33032"/>
                  </a:lnTo>
                  <a:lnTo>
                    <a:pt x="6350901" y="33870"/>
                  </a:lnTo>
                  <a:lnTo>
                    <a:pt x="6351257" y="34696"/>
                  </a:lnTo>
                  <a:lnTo>
                    <a:pt x="6352717" y="38938"/>
                  </a:lnTo>
                  <a:lnTo>
                    <a:pt x="6352984" y="39789"/>
                  </a:lnTo>
                  <a:lnTo>
                    <a:pt x="6354025" y="44157"/>
                  </a:lnTo>
                  <a:lnTo>
                    <a:pt x="6354203" y="45034"/>
                  </a:lnTo>
                  <a:lnTo>
                    <a:pt x="6355016" y="52171"/>
                  </a:lnTo>
                  <a:lnTo>
                    <a:pt x="6355067" y="53060"/>
                  </a:lnTo>
                  <a:lnTo>
                    <a:pt x="6355080" y="53962"/>
                  </a:lnTo>
                  <a:lnTo>
                    <a:pt x="6355080" y="54864"/>
                  </a:lnTo>
                  <a:lnTo>
                    <a:pt x="6355080" y="996696"/>
                  </a:lnTo>
                  <a:lnTo>
                    <a:pt x="6355080" y="997597"/>
                  </a:lnTo>
                  <a:lnTo>
                    <a:pt x="6355067" y="998499"/>
                  </a:lnTo>
                  <a:lnTo>
                    <a:pt x="6355016" y="999388"/>
                  </a:lnTo>
                  <a:lnTo>
                    <a:pt x="6354978" y="1000290"/>
                  </a:lnTo>
                  <a:lnTo>
                    <a:pt x="6354025" y="1007402"/>
                  </a:lnTo>
                  <a:lnTo>
                    <a:pt x="6353860" y="1008291"/>
                  </a:lnTo>
                  <a:lnTo>
                    <a:pt x="6353657" y="1009154"/>
                  </a:lnTo>
                  <a:lnTo>
                    <a:pt x="6353441" y="1010031"/>
                  </a:lnTo>
                  <a:lnTo>
                    <a:pt x="6353225" y="1010907"/>
                  </a:lnTo>
                  <a:lnTo>
                    <a:pt x="6352984" y="1011770"/>
                  </a:lnTo>
                  <a:lnTo>
                    <a:pt x="6352717" y="1012621"/>
                  </a:lnTo>
                  <a:lnTo>
                    <a:pt x="6352463" y="1013485"/>
                  </a:lnTo>
                  <a:lnTo>
                    <a:pt x="6350901" y="1017701"/>
                  </a:lnTo>
                  <a:lnTo>
                    <a:pt x="6350558" y="1018527"/>
                  </a:lnTo>
                  <a:lnTo>
                    <a:pt x="6350203" y="1019340"/>
                  </a:lnTo>
                  <a:lnTo>
                    <a:pt x="6349822" y="1020152"/>
                  </a:lnTo>
                  <a:lnTo>
                    <a:pt x="6349441" y="1020965"/>
                  </a:lnTo>
                  <a:lnTo>
                    <a:pt x="6349034" y="1021765"/>
                  </a:lnTo>
                  <a:lnTo>
                    <a:pt x="6348603" y="1022553"/>
                  </a:lnTo>
                  <a:lnTo>
                    <a:pt x="6348183" y="1023353"/>
                  </a:lnTo>
                  <a:lnTo>
                    <a:pt x="6347739" y="1024128"/>
                  </a:lnTo>
                  <a:lnTo>
                    <a:pt x="6347269" y="1024902"/>
                  </a:lnTo>
                  <a:lnTo>
                    <a:pt x="6346812" y="1025677"/>
                  </a:lnTo>
                  <a:lnTo>
                    <a:pt x="6346342" y="1026439"/>
                  </a:lnTo>
                  <a:lnTo>
                    <a:pt x="6345834" y="1027176"/>
                  </a:lnTo>
                  <a:lnTo>
                    <a:pt x="6345339" y="1027925"/>
                  </a:lnTo>
                  <a:lnTo>
                    <a:pt x="6344818" y="1028661"/>
                  </a:lnTo>
                  <a:lnTo>
                    <a:pt x="6344285" y="1029373"/>
                  </a:lnTo>
                  <a:lnTo>
                    <a:pt x="6343751" y="1030097"/>
                  </a:lnTo>
                  <a:lnTo>
                    <a:pt x="6340868" y="1033538"/>
                  </a:lnTo>
                  <a:lnTo>
                    <a:pt x="6340271" y="1034199"/>
                  </a:lnTo>
                  <a:lnTo>
                    <a:pt x="6339649" y="1034859"/>
                  </a:lnTo>
                  <a:lnTo>
                    <a:pt x="6339014" y="1035494"/>
                  </a:lnTo>
                  <a:lnTo>
                    <a:pt x="6338379" y="1036129"/>
                  </a:lnTo>
                  <a:lnTo>
                    <a:pt x="6337731" y="1036739"/>
                  </a:lnTo>
                  <a:lnTo>
                    <a:pt x="6337058" y="1037348"/>
                  </a:lnTo>
                  <a:lnTo>
                    <a:pt x="6336398" y="1037958"/>
                  </a:lnTo>
                  <a:lnTo>
                    <a:pt x="6332893" y="1040765"/>
                  </a:lnTo>
                  <a:lnTo>
                    <a:pt x="6332181" y="1041298"/>
                  </a:lnTo>
                  <a:lnTo>
                    <a:pt x="6331445" y="1041819"/>
                  </a:lnTo>
                  <a:lnTo>
                    <a:pt x="6330696" y="1042314"/>
                  </a:lnTo>
                  <a:lnTo>
                    <a:pt x="6329959" y="1042809"/>
                  </a:lnTo>
                  <a:lnTo>
                    <a:pt x="6329197" y="1043292"/>
                  </a:lnTo>
                  <a:lnTo>
                    <a:pt x="6328422" y="1043762"/>
                  </a:lnTo>
                  <a:lnTo>
                    <a:pt x="6327660" y="1044219"/>
                  </a:lnTo>
                  <a:lnTo>
                    <a:pt x="6326873" y="1044651"/>
                  </a:lnTo>
                  <a:lnTo>
                    <a:pt x="6326085" y="1045083"/>
                  </a:lnTo>
                  <a:lnTo>
                    <a:pt x="6325298" y="1045502"/>
                  </a:lnTo>
                  <a:lnTo>
                    <a:pt x="6324498" y="1045908"/>
                  </a:lnTo>
                  <a:lnTo>
                    <a:pt x="6323685" y="1046289"/>
                  </a:lnTo>
                  <a:lnTo>
                    <a:pt x="6322872" y="1046670"/>
                  </a:lnTo>
                  <a:lnTo>
                    <a:pt x="6322047" y="1047038"/>
                  </a:lnTo>
                  <a:lnTo>
                    <a:pt x="6321209" y="1047381"/>
                  </a:lnTo>
                  <a:lnTo>
                    <a:pt x="6320383" y="1047737"/>
                  </a:lnTo>
                  <a:lnTo>
                    <a:pt x="6319558" y="1048054"/>
                  </a:lnTo>
                  <a:lnTo>
                    <a:pt x="6318707" y="1048346"/>
                  </a:lnTo>
                  <a:lnTo>
                    <a:pt x="6317869" y="1048651"/>
                  </a:lnTo>
                  <a:lnTo>
                    <a:pt x="6317005" y="1048943"/>
                  </a:lnTo>
                  <a:lnTo>
                    <a:pt x="6316141" y="1049197"/>
                  </a:lnTo>
                  <a:lnTo>
                    <a:pt x="6315290" y="1049464"/>
                  </a:lnTo>
                  <a:lnTo>
                    <a:pt x="6314427" y="1049693"/>
                  </a:lnTo>
                  <a:lnTo>
                    <a:pt x="6313551" y="1049909"/>
                  </a:lnTo>
                  <a:lnTo>
                    <a:pt x="6312687" y="1050137"/>
                  </a:lnTo>
                  <a:lnTo>
                    <a:pt x="6311811" y="1050328"/>
                  </a:lnTo>
                  <a:lnTo>
                    <a:pt x="6310922" y="1050505"/>
                  </a:lnTo>
                  <a:lnTo>
                    <a:pt x="6310045" y="1050683"/>
                  </a:lnTo>
                  <a:lnTo>
                    <a:pt x="6305600" y="1051293"/>
                  </a:lnTo>
                  <a:lnTo>
                    <a:pt x="6304711" y="1051382"/>
                  </a:lnTo>
                  <a:lnTo>
                    <a:pt x="6303810" y="1051445"/>
                  </a:lnTo>
                  <a:lnTo>
                    <a:pt x="6302921" y="1051496"/>
                  </a:lnTo>
                  <a:lnTo>
                    <a:pt x="6302019" y="1051534"/>
                  </a:lnTo>
                  <a:lnTo>
                    <a:pt x="6301117" y="1051560"/>
                  </a:lnTo>
                  <a:lnTo>
                    <a:pt x="6300216" y="1051560"/>
                  </a:lnTo>
                  <a:lnTo>
                    <a:pt x="54864" y="1051560"/>
                  </a:lnTo>
                  <a:lnTo>
                    <a:pt x="53962" y="1051560"/>
                  </a:lnTo>
                  <a:lnTo>
                    <a:pt x="53073" y="1051534"/>
                  </a:lnTo>
                  <a:lnTo>
                    <a:pt x="52171" y="1051496"/>
                  </a:lnTo>
                  <a:lnTo>
                    <a:pt x="51269" y="1051445"/>
                  </a:lnTo>
                  <a:lnTo>
                    <a:pt x="50380" y="1051382"/>
                  </a:lnTo>
                  <a:lnTo>
                    <a:pt x="49491" y="1051293"/>
                  </a:lnTo>
                  <a:lnTo>
                    <a:pt x="48590" y="1051204"/>
                  </a:lnTo>
                  <a:lnTo>
                    <a:pt x="47701" y="1051090"/>
                  </a:lnTo>
                  <a:lnTo>
                    <a:pt x="46812" y="1050963"/>
                  </a:lnTo>
                  <a:lnTo>
                    <a:pt x="45923" y="1050836"/>
                  </a:lnTo>
                  <a:lnTo>
                    <a:pt x="41529" y="1049909"/>
                  </a:lnTo>
                  <a:lnTo>
                    <a:pt x="40665" y="1049693"/>
                  </a:lnTo>
                  <a:lnTo>
                    <a:pt x="39801" y="1049464"/>
                  </a:lnTo>
                  <a:lnTo>
                    <a:pt x="38938" y="1049197"/>
                  </a:lnTo>
                  <a:lnTo>
                    <a:pt x="38074" y="1048943"/>
                  </a:lnTo>
                  <a:lnTo>
                    <a:pt x="37223" y="1048651"/>
                  </a:lnTo>
                  <a:lnTo>
                    <a:pt x="36385" y="1048346"/>
                  </a:lnTo>
                  <a:lnTo>
                    <a:pt x="35534" y="1048054"/>
                  </a:lnTo>
                  <a:lnTo>
                    <a:pt x="34696" y="1047737"/>
                  </a:lnTo>
                  <a:lnTo>
                    <a:pt x="33870" y="1047381"/>
                  </a:lnTo>
                  <a:lnTo>
                    <a:pt x="33045" y="1047038"/>
                  </a:lnTo>
                  <a:lnTo>
                    <a:pt x="32219" y="1046670"/>
                  </a:lnTo>
                  <a:lnTo>
                    <a:pt x="31407" y="1046289"/>
                  </a:lnTo>
                  <a:lnTo>
                    <a:pt x="30594" y="1045908"/>
                  </a:lnTo>
                  <a:lnTo>
                    <a:pt x="24384" y="1042314"/>
                  </a:lnTo>
                  <a:lnTo>
                    <a:pt x="23634" y="1041819"/>
                  </a:lnTo>
                  <a:lnTo>
                    <a:pt x="22910" y="1041298"/>
                  </a:lnTo>
                  <a:lnTo>
                    <a:pt x="22186" y="1040765"/>
                  </a:lnTo>
                  <a:lnTo>
                    <a:pt x="21463" y="1040231"/>
                  </a:lnTo>
                  <a:lnTo>
                    <a:pt x="18021" y="1037348"/>
                  </a:lnTo>
                  <a:lnTo>
                    <a:pt x="17360" y="1036739"/>
                  </a:lnTo>
                  <a:lnTo>
                    <a:pt x="16713" y="1036129"/>
                  </a:lnTo>
                  <a:lnTo>
                    <a:pt x="16078" y="1035494"/>
                  </a:lnTo>
                  <a:lnTo>
                    <a:pt x="15443" y="1034859"/>
                  </a:lnTo>
                  <a:lnTo>
                    <a:pt x="7810" y="1024902"/>
                  </a:lnTo>
                  <a:lnTo>
                    <a:pt x="7353" y="1024128"/>
                  </a:lnTo>
                  <a:lnTo>
                    <a:pt x="5270" y="1020152"/>
                  </a:lnTo>
                  <a:lnTo>
                    <a:pt x="4889" y="1019340"/>
                  </a:lnTo>
                  <a:lnTo>
                    <a:pt x="889" y="1006513"/>
                  </a:lnTo>
                  <a:lnTo>
                    <a:pt x="723" y="1005636"/>
                  </a:lnTo>
                  <a:lnTo>
                    <a:pt x="76" y="999388"/>
                  </a:lnTo>
                  <a:lnTo>
                    <a:pt x="25" y="998499"/>
                  </a:lnTo>
                  <a:lnTo>
                    <a:pt x="0" y="997597"/>
                  </a:lnTo>
                  <a:lnTo>
                    <a:pt x="0" y="996696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60"/>
                  </a:lnTo>
                  <a:lnTo>
                    <a:pt x="76" y="52171"/>
                  </a:lnTo>
                  <a:lnTo>
                    <a:pt x="114" y="51269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4178" y="33870"/>
                  </a:lnTo>
                  <a:lnTo>
                    <a:pt x="4521" y="33032"/>
                  </a:lnTo>
                  <a:lnTo>
                    <a:pt x="7810" y="26657"/>
                  </a:lnTo>
                  <a:lnTo>
                    <a:pt x="8267" y="25882"/>
                  </a:lnTo>
                  <a:lnTo>
                    <a:pt x="16078" y="16065"/>
                  </a:lnTo>
                  <a:lnTo>
                    <a:pt x="16713" y="15430"/>
                  </a:lnTo>
                  <a:lnTo>
                    <a:pt x="20066" y="12458"/>
                  </a:lnTo>
                  <a:lnTo>
                    <a:pt x="20751" y="11887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95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28206" y="6896"/>
                  </a:lnTo>
                  <a:lnTo>
                    <a:pt x="29006" y="6477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38074" y="2628"/>
                  </a:lnTo>
                  <a:lnTo>
                    <a:pt x="38938" y="2362"/>
                  </a:lnTo>
                  <a:lnTo>
                    <a:pt x="39801" y="2095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700">
              <a:solidFill>
                <a:srgbClr val="D9E4D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603504" y="2437650"/>
              <a:ext cx="73660" cy="1051560"/>
            </a:xfrm>
            <a:custGeom>
              <a:avLst/>
              <a:gdLst/>
              <a:ahLst/>
              <a:cxnLst/>
              <a:rect l="l" t="t" r="r" b="b"/>
              <a:pathLst>
                <a:path w="73659" h="1051560">
                  <a:moveTo>
                    <a:pt x="73151" y="0"/>
                  </a:moveTo>
                  <a:lnTo>
                    <a:pt x="0" y="0"/>
                  </a:lnTo>
                  <a:lnTo>
                    <a:pt x="0" y="1051559"/>
                  </a:lnTo>
                  <a:lnTo>
                    <a:pt x="73151" y="1051559"/>
                  </a:lnTo>
                  <a:lnTo>
                    <a:pt x="73151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603507" y="2437653"/>
              <a:ext cx="73660" cy="1051560"/>
            </a:xfrm>
            <a:custGeom>
              <a:avLst/>
              <a:gdLst/>
              <a:ahLst/>
              <a:cxnLst/>
              <a:rect l="l" t="t" r="r" b="b"/>
              <a:pathLst>
                <a:path w="73659" h="1051560">
                  <a:moveTo>
                    <a:pt x="0" y="0"/>
                  </a:moveTo>
                  <a:lnTo>
                    <a:pt x="0" y="1051560"/>
                  </a:lnTo>
                  <a:lnTo>
                    <a:pt x="73152" y="1051560"/>
                  </a:lnTo>
                  <a:lnTo>
                    <a:pt x="73152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5" name="object 15"/>
          <p:cNvGrpSpPr/>
          <p:nvPr/>
        </p:nvGrpSpPr>
        <p:grpSpPr>
          <a:xfrm>
            <a:off x="606303" y="3563853"/>
            <a:ext cx="6367780" cy="1420495"/>
            <a:chOff x="606303" y="3563853"/>
            <a:chExt cx="6367780" cy="1420495"/>
          </a:xfrm>
        </p:grpSpPr>
        <p:sp>
          <p:nvSpPr>
            <p:cNvPr id="16" name="object 16"/>
            <p:cNvSpPr/>
            <p:nvPr/>
          </p:nvSpPr>
          <p:spPr>
            <a:xfrm>
              <a:off x="612653" y="3570203"/>
              <a:ext cx="6355080" cy="1407795"/>
            </a:xfrm>
            <a:custGeom>
              <a:avLst/>
              <a:gdLst/>
              <a:ahLst/>
              <a:cxnLst/>
              <a:rect l="l" t="t" r="r" b="b"/>
              <a:pathLst>
                <a:path w="6355080" h="1407795">
                  <a:moveTo>
                    <a:pt x="54864" y="0"/>
                  </a:moveTo>
                  <a:lnTo>
                    <a:pt x="15430" y="16700"/>
                  </a:lnTo>
                  <a:lnTo>
                    <a:pt x="0" y="1352931"/>
                  </a:lnTo>
                  <a:lnTo>
                    <a:pt x="1231" y="1364526"/>
                  </a:lnTo>
                  <a:lnTo>
                    <a:pt x="29794" y="1401749"/>
                  </a:lnTo>
                  <a:lnTo>
                    <a:pt x="6300216" y="1407795"/>
                  </a:lnTo>
                  <a:lnTo>
                    <a:pt x="6315290" y="1405699"/>
                  </a:lnTo>
                  <a:lnTo>
                    <a:pt x="6350190" y="1375575"/>
                  </a:lnTo>
                  <a:lnTo>
                    <a:pt x="6354965" y="51269"/>
                  </a:lnTo>
                  <a:lnTo>
                    <a:pt x="6351574" y="35534"/>
                  </a:lnTo>
                  <a:lnTo>
                    <a:pt x="6322047" y="4521"/>
                  </a:lnTo>
                  <a:lnTo>
                    <a:pt x="548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612653" y="3570203"/>
              <a:ext cx="6355080" cy="1407795"/>
            </a:xfrm>
            <a:custGeom>
              <a:avLst/>
              <a:gdLst/>
              <a:ahLst/>
              <a:cxnLst/>
              <a:rect l="l" t="t" r="r" b="b"/>
              <a:pathLst>
                <a:path w="6355080" h="1407795">
                  <a:moveTo>
                    <a:pt x="54864" y="0"/>
                  </a:moveTo>
                  <a:lnTo>
                    <a:pt x="6300216" y="0"/>
                  </a:lnTo>
                  <a:lnTo>
                    <a:pt x="6301117" y="0"/>
                  </a:lnTo>
                  <a:lnTo>
                    <a:pt x="6302019" y="25"/>
                  </a:lnTo>
                  <a:lnTo>
                    <a:pt x="6308267" y="596"/>
                  </a:lnTo>
                  <a:lnTo>
                    <a:pt x="6309156" y="723"/>
                  </a:lnTo>
                  <a:lnTo>
                    <a:pt x="6310045" y="876"/>
                  </a:lnTo>
                  <a:lnTo>
                    <a:pt x="6310922" y="1054"/>
                  </a:lnTo>
                  <a:lnTo>
                    <a:pt x="6311811" y="1231"/>
                  </a:lnTo>
                  <a:lnTo>
                    <a:pt x="6316141" y="2362"/>
                  </a:lnTo>
                  <a:lnTo>
                    <a:pt x="6317005" y="2628"/>
                  </a:lnTo>
                  <a:lnTo>
                    <a:pt x="6317856" y="2908"/>
                  </a:lnTo>
                  <a:lnTo>
                    <a:pt x="6318707" y="3213"/>
                  </a:lnTo>
                  <a:lnTo>
                    <a:pt x="6319545" y="3505"/>
                  </a:lnTo>
                  <a:lnTo>
                    <a:pt x="6320383" y="3835"/>
                  </a:lnTo>
                  <a:lnTo>
                    <a:pt x="6321209" y="4178"/>
                  </a:lnTo>
                  <a:lnTo>
                    <a:pt x="6322047" y="4521"/>
                  </a:lnTo>
                  <a:lnTo>
                    <a:pt x="6322872" y="4889"/>
                  </a:lnTo>
                  <a:lnTo>
                    <a:pt x="6323672" y="5270"/>
                  </a:lnTo>
                  <a:lnTo>
                    <a:pt x="6324498" y="5651"/>
                  </a:lnTo>
                  <a:lnTo>
                    <a:pt x="6328422" y="7810"/>
                  </a:lnTo>
                  <a:lnTo>
                    <a:pt x="6329197" y="8267"/>
                  </a:lnTo>
                  <a:lnTo>
                    <a:pt x="6329959" y="8750"/>
                  </a:lnTo>
                  <a:lnTo>
                    <a:pt x="6330696" y="9245"/>
                  </a:lnTo>
                  <a:lnTo>
                    <a:pt x="6331445" y="9740"/>
                  </a:lnTo>
                  <a:lnTo>
                    <a:pt x="6332181" y="10261"/>
                  </a:lnTo>
                  <a:lnTo>
                    <a:pt x="6332893" y="10795"/>
                  </a:lnTo>
                  <a:lnTo>
                    <a:pt x="6333629" y="11328"/>
                  </a:lnTo>
                  <a:lnTo>
                    <a:pt x="6334328" y="11887"/>
                  </a:lnTo>
                  <a:lnTo>
                    <a:pt x="6335026" y="12458"/>
                  </a:lnTo>
                  <a:lnTo>
                    <a:pt x="6335712" y="13017"/>
                  </a:lnTo>
                  <a:lnTo>
                    <a:pt x="6339014" y="16065"/>
                  </a:lnTo>
                  <a:lnTo>
                    <a:pt x="6339649" y="16700"/>
                  </a:lnTo>
                  <a:lnTo>
                    <a:pt x="6340271" y="17348"/>
                  </a:lnTo>
                  <a:lnTo>
                    <a:pt x="6340868" y="18021"/>
                  </a:lnTo>
                  <a:lnTo>
                    <a:pt x="6341478" y="18681"/>
                  </a:lnTo>
                  <a:lnTo>
                    <a:pt x="6344285" y="22186"/>
                  </a:lnTo>
                  <a:lnTo>
                    <a:pt x="6344818" y="22898"/>
                  </a:lnTo>
                  <a:lnTo>
                    <a:pt x="6345339" y="23634"/>
                  </a:lnTo>
                  <a:lnTo>
                    <a:pt x="6345834" y="24384"/>
                  </a:lnTo>
                  <a:lnTo>
                    <a:pt x="6346329" y="25133"/>
                  </a:lnTo>
                  <a:lnTo>
                    <a:pt x="6346812" y="25882"/>
                  </a:lnTo>
                  <a:lnTo>
                    <a:pt x="6347269" y="26657"/>
                  </a:lnTo>
                  <a:lnTo>
                    <a:pt x="6347739" y="27432"/>
                  </a:lnTo>
                  <a:lnTo>
                    <a:pt x="6348183" y="28206"/>
                  </a:lnTo>
                  <a:lnTo>
                    <a:pt x="6348603" y="28994"/>
                  </a:lnTo>
                  <a:lnTo>
                    <a:pt x="6349034" y="29794"/>
                  </a:lnTo>
                  <a:lnTo>
                    <a:pt x="6350901" y="33870"/>
                  </a:lnTo>
                  <a:lnTo>
                    <a:pt x="6351257" y="34696"/>
                  </a:lnTo>
                  <a:lnTo>
                    <a:pt x="6351574" y="35534"/>
                  </a:lnTo>
                  <a:lnTo>
                    <a:pt x="6351866" y="36385"/>
                  </a:lnTo>
                  <a:lnTo>
                    <a:pt x="6352184" y="37223"/>
                  </a:lnTo>
                  <a:lnTo>
                    <a:pt x="6352463" y="38074"/>
                  </a:lnTo>
                  <a:lnTo>
                    <a:pt x="6352717" y="38938"/>
                  </a:lnTo>
                  <a:lnTo>
                    <a:pt x="6352984" y="39789"/>
                  </a:lnTo>
                  <a:lnTo>
                    <a:pt x="6353213" y="40665"/>
                  </a:lnTo>
                  <a:lnTo>
                    <a:pt x="6353441" y="41529"/>
                  </a:lnTo>
                  <a:lnTo>
                    <a:pt x="6353657" y="42405"/>
                  </a:lnTo>
                  <a:lnTo>
                    <a:pt x="6355080" y="53962"/>
                  </a:lnTo>
                  <a:lnTo>
                    <a:pt x="6355080" y="54864"/>
                  </a:lnTo>
                  <a:lnTo>
                    <a:pt x="6355080" y="1352931"/>
                  </a:lnTo>
                  <a:lnTo>
                    <a:pt x="6355080" y="1353832"/>
                  </a:lnTo>
                  <a:lnTo>
                    <a:pt x="6355054" y="1354734"/>
                  </a:lnTo>
                  <a:lnTo>
                    <a:pt x="6353213" y="1367129"/>
                  </a:lnTo>
                  <a:lnTo>
                    <a:pt x="6352984" y="1367993"/>
                  </a:lnTo>
                  <a:lnTo>
                    <a:pt x="6352717" y="1368856"/>
                  </a:lnTo>
                  <a:lnTo>
                    <a:pt x="6352463" y="1369720"/>
                  </a:lnTo>
                  <a:lnTo>
                    <a:pt x="6352184" y="1370571"/>
                  </a:lnTo>
                  <a:lnTo>
                    <a:pt x="6351866" y="1371422"/>
                  </a:lnTo>
                  <a:lnTo>
                    <a:pt x="6351574" y="1372260"/>
                  </a:lnTo>
                  <a:lnTo>
                    <a:pt x="6351257" y="1373098"/>
                  </a:lnTo>
                  <a:lnTo>
                    <a:pt x="6350901" y="1373924"/>
                  </a:lnTo>
                  <a:lnTo>
                    <a:pt x="6350558" y="1374762"/>
                  </a:lnTo>
                  <a:lnTo>
                    <a:pt x="6350190" y="1375575"/>
                  </a:lnTo>
                  <a:lnTo>
                    <a:pt x="6349809" y="1376387"/>
                  </a:lnTo>
                  <a:lnTo>
                    <a:pt x="6349428" y="1377200"/>
                  </a:lnTo>
                  <a:lnTo>
                    <a:pt x="6349034" y="1378000"/>
                  </a:lnTo>
                  <a:lnTo>
                    <a:pt x="6348603" y="1378788"/>
                  </a:lnTo>
                  <a:lnTo>
                    <a:pt x="6348183" y="1379588"/>
                  </a:lnTo>
                  <a:lnTo>
                    <a:pt x="6347739" y="1380363"/>
                  </a:lnTo>
                  <a:lnTo>
                    <a:pt x="6347269" y="1381137"/>
                  </a:lnTo>
                  <a:lnTo>
                    <a:pt x="6346812" y="1381912"/>
                  </a:lnTo>
                  <a:lnTo>
                    <a:pt x="6346329" y="1382674"/>
                  </a:lnTo>
                  <a:lnTo>
                    <a:pt x="6345834" y="1383411"/>
                  </a:lnTo>
                  <a:lnTo>
                    <a:pt x="6345339" y="1384160"/>
                  </a:lnTo>
                  <a:lnTo>
                    <a:pt x="6344818" y="1384896"/>
                  </a:lnTo>
                  <a:lnTo>
                    <a:pt x="6344285" y="1385608"/>
                  </a:lnTo>
                  <a:lnTo>
                    <a:pt x="6343751" y="1386332"/>
                  </a:lnTo>
                  <a:lnTo>
                    <a:pt x="6340868" y="1389773"/>
                  </a:lnTo>
                  <a:lnTo>
                    <a:pt x="6340271" y="1390434"/>
                  </a:lnTo>
                  <a:lnTo>
                    <a:pt x="6339649" y="1391094"/>
                  </a:lnTo>
                  <a:lnTo>
                    <a:pt x="6339014" y="1391729"/>
                  </a:lnTo>
                  <a:lnTo>
                    <a:pt x="6338379" y="1392364"/>
                  </a:lnTo>
                  <a:lnTo>
                    <a:pt x="6337731" y="1392986"/>
                  </a:lnTo>
                  <a:lnTo>
                    <a:pt x="6337058" y="1393583"/>
                  </a:lnTo>
                  <a:lnTo>
                    <a:pt x="6336398" y="1394193"/>
                  </a:lnTo>
                  <a:lnTo>
                    <a:pt x="6332893" y="1397000"/>
                  </a:lnTo>
                  <a:lnTo>
                    <a:pt x="6332181" y="1397533"/>
                  </a:lnTo>
                  <a:lnTo>
                    <a:pt x="6331445" y="1398054"/>
                  </a:lnTo>
                  <a:lnTo>
                    <a:pt x="6330696" y="1398549"/>
                  </a:lnTo>
                  <a:lnTo>
                    <a:pt x="6329959" y="1399044"/>
                  </a:lnTo>
                  <a:lnTo>
                    <a:pt x="6326085" y="1401318"/>
                  </a:lnTo>
                  <a:lnTo>
                    <a:pt x="6325285" y="1401749"/>
                  </a:lnTo>
                  <a:lnTo>
                    <a:pt x="6324498" y="1402143"/>
                  </a:lnTo>
                  <a:lnTo>
                    <a:pt x="6323672" y="1402524"/>
                  </a:lnTo>
                  <a:lnTo>
                    <a:pt x="6322872" y="1402905"/>
                  </a:lnTo>
                  <a:lnTo>
                    <a:pt x="6322047" y="1403273"/>
                  </a:lnTo>
                  <a:lnTo>
                    <a:pt x="6321209" y="1403616"/>
                  </a:lnTo>
                  <a:lnTo>
                    <a:pt x="6320383" y="1403959"/>
                  </a:lnTo>
                  <a:lnTo>
                    <a:pt x="6319545" y="1404289"/>
                  </a:lnTo>
                  <a:lnTo>
                    <a:pt x="6318707" y="1404581"/>
                  </a:lnTo>
                  <a:lnTo>
                    <a:pt x="6317856" y="1404886"/>
                  </a:lnTo>
                  <a:lnTo>
                    <a:pt x="6317005" y="1405166"/>
                  </a:lnTo>
                  <a:lnTo>
                    <a:pt x="6316141" y="1405432"/>
                  </a:lnTo>
                  <a:lnTo>
                    <a:pt x="6315290" y="1405699"/>
                  </a:lnTo>
                  <a:lnTo>
                    <a:pt x="6314427" y="1405928"/>
                  </a:lnTo>
                  <a:lnTo>
                    <a:pt x="6313551" y="1406144"/>
                  </a:lnTo>
                  <a:lnTo>
                    <a:pt x="6312687" y="1406372"/>
                  </a:lnTo>
                  <a:lnTo>
                    <a:pt x="6311811" y="1406563"/>
                  </a:lnTo>
                  <a:lnTo>
                    <a:pt x="6310922" y="1406740"/>
                  </a:lnTo>
                  <a:lnTo>
                    <a:pt x="6310045" y="1406918"/>
                  </a:lnTo>
                  <a:lnTo>
                    <a:pt x="6309156" y="1407071"/>
                  </a:lnTo>
                  <a:lnTo>
                    <a:pt x="6308267" y="1407198"/>
                  </a:lnTo>
                  <a:lnTo>
                    <a:pt x="6307378" y="1407325"/>
                  </a:lnTo>
                  <a:lnTo>
                    <a:pt x="6301117" y="1407795"/>
                  </a:lnTo>
                  <a:lnTo>
                    <a:pt x="6300216" y="1407795"/>
                  </a:lnTo>
                  <a:lnTo>
                    <a:pt x="54864" y="1407795"/>
                  </a:lnTo>
                  <a:lnTo>
                    <a:pt x="53962" y="1407795"/>
                  </a:lnTo>
                  <a:lnTo>
                    <a:pt x="53073" y="1407769"/>
                  </a:lnTo>
                  <a:lnTo>
                    <a:pt x="52171" y="1407731"/>
                  </a:lnTo>
                  <a:lnTo>
                    <a:pt x="51269" y="1407680"/>
                  </a:lnTo>
                  <a:lnTo>
                    <a:pt x="50380" y="1407617"/>
                  </a:lnTo>
                  <a:lnTo>
                    <a:pt x="49491" y="1407528"/>
                  </a:lnTo>
                  <a:lnTo>
                    <a:pt x="48590" y="1407439"/>
                  </a:lnTo>
                  <a:lnTo>
                    <a:pt x="47701" y="1407325"/>
                  </a:lnTo>
                  <a:lnTo>
                    <a:pt x="46812" y="1407198"/>
                  </a:lnTo>
                  <a:lnTo>
                    <a:pt x="45923" y="1407071"/>
                  </a:lnTo>
                  <a:lnTo>
                    <a:pt x="41529" y="1406144"/>
                  </a:lnTo>
                  <a:lnTo>
                    <a:pt x="40665" y="1405928"/>
                  </a:lnTo>
                  <a:lnTo>
                    <a:pt x="39801" y="1405699"/>
                  </a:lnTo>
                  <a:lnTo>
                    <a:pt x="38938" y="1405432"/>
                  </a:lnTo>
                  <a:lnTo>
                    <a:pt x="38074" y="1405166"/>
                  </a:lnTo>
                  <a:lnTo>
                    <a:pt x="37223" y="1404886"/>
                  </a:lnTo>
                  <a:lnTo>
                    <a:pt x="36385" y="1404581"/>
                  </a:lnTo>
                  <a:lnTo>
                    <a:pt x="35534" y="1404289"/>
                  </a:lnTo>
                  <a:lnTo>
                    <a:pt x="34696" y="1403959"/>
                  </a:lnTo>
                  <a:lnTo>
                    <a:pt x="33870" y="1403616"/>
                  </a:lnTo>
                  <a:lnTo>
                    <a:pt x="33045" y="1403273"/>
                  </a:lnTo>
                  <a:lnTo>
                    <a:pt x="32219" y="1402905"/>
                  </a:lnTo>
                  <a:lnTo>
                    <a:pt x="31407" y="1402524"/>
                  </a:lnTo>
                  <a:lnTo>
                    <a:pt x="30594" y="1402143"/>
                  </a:lnTo>
                  <a:lnTo>
                    <a:pt x="29794" y="1401749"/>
                  </a:lnTo>
                  <a:lnTo>
                    <a:pt x="29006" y="1401318"/>
                  </a:lnTo>
                  <a:lnTo>
                    <a:pt x="28206" y="1400898"/>
                  </a:lnTo>
                  <a:lnTo>
                    <a:pt x="24384" y="1398549"/>
                  </a:lnTo>
                  <a:lnTo>
                    <a:pt x="23634" y="1398054"/>
                  </a:lnTo>
                  <a:lnTo>
                    <a:pt x="22910" y="1397533"/>
                  </a:lnTo>
                  <a:lnTo>
                    <a:pt x="22186" y="1397000"/>
                  </a:lnTo>
                  <a:lnTo>
                    <a:pt x="21463" y="1396466"/>
                  </a:lnTo>
                  <a:lnTo>
                    <a:pt x="18021" y="1393583"/>
                  </a:lnTo>
                  <a:lnTo>
                    <a:pt x="17360" y="1392986"/>
                  </a:lnTo>
                  <a:lnTo>
                    <a:pt x="16700" y="1392364"/>
                  </a:lnTo>
                  <a:lnTo>
                    <a:pt x="16065" y="1391729"/>
                  </a:lnTo>
                  <a:lnTo>
                    <a:pt x="15430" y="1391094"/>
                  </a:lnTo>
                  <a:lnTo>
                    <a:pt x="10795" y="1385608"/>
                  </a:lnTo>
                  <a:lnTo>
                    <a:pt x="10261" y="1384896"/>
                  </a:lnTo>
                  <a:lnTo>
                    <a:pt x="7810" y="1381137"/>
                  </a:lnTo>
                  <a:lnTo>
                    <a:pt x="7340" y="1380363"/>
                  </a:lnTo>
                  <a:lnTo>
                    <a:pt x="5270" y="1376387"/>
                  </a:lnTo>
                  <a:lnTo>
                    <a:pt x="4889" y="1375575"/>
                  </a:lnTo>
                  <a:lnTo>
                    <a:pt x="4521" y="1374762"/>
                  </a:lnTo>
                  <a:lnTo>
                    <a:pt x="4178" y="1373924"/>
                  </a:lnTo>
                  <a:lnTo>
                    <a:pt x="3835" y="1373098"/>
                  </a:lnTo>
                  <a:lnTo>
                    <a:pt x="0" y="1353832"/>
                  </a:lnTo>
                  <a:lnTo>
                    <a:pt x="0" y="1352931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60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3213" y="36385"/>
                  </a:lnTo>
                  <a:lnTo>
                    <a:pt x="3517" y="35534"/>
                  </a:lnTo>
                  <a:lnTo>
                    <a:pt x="3835" y="34696"/>
                  </a:lnTo>
                  <a:lnTo>
                    <a:pt x="4178" y="33870"/>
                  </a:lnTo>
                  <a:lnTo>
                    <a:pt x="4521" y="33032"/>
                  </a:lnTo>
                  <a:lnTo>
                    <a:pt x="7810" y="26657"/>
                  </a:lnTo>
                  <a:lnTo>
                    <a:pt x="8267" y="25882"/>
                  </a:lnTo>
                  <a:lnTo>
                    <a:pt x="10795" y="22186"/>
                  </a:lnTo>
                  <a:lnTo>
                    <a:pt x="11328" y="21463"/>
                  </a:lnTo>
                  <a:lnTo>
                    <a:pt x="17360" y="14820"/>
                  </a:lnTo>
                  <a:lnTo>
                    <a:pt x="18021" y="14211"/>
                  </a:lnTo>
                  <a:lnTo>
                    <a:pt x="18681" y="13614"/>
                  </a:lnTo>
                  <a:lnTo>
                    <a:pt x="19367" y="13017"/>
                  </a:lnTo>
                  <a:lnTo>
                    <a:pt x="20066" y="12458"/>
                  </a:lnTo>
                  <a:lnTo>
                    <a:pt x="20751" y="11887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95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28206" y="6896"/>
                  </a:lnTo>
                  <a:lnTo>
                    <a:pt x="29006" y="6477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38074" y="2628"/>
                  </a:lnTo>
                  <a:lnTo>
                    <a:pt x="38938" y="2362"/>
                  </a:lnTo>
                  <a:lnTo>
                    <a:pt x="39801" y="2095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700">
              <a:solidFill>
                <a:srgbClr val="D9E4D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612660" y="3570198"/>
              <a:ext cx="73660" cy="1407795"/>
            </a:xfrm>
            <a:custGeom>
              <a:avLst/>
              <a:gdLst/>
              <a:ahLst/>
              <a:cxnLst/>
              <a:rect l="l" t="t" r="r" b="b"/>
              <a:pathLst>
                <a:path w="73659" h="1407795">
                  <a:moveTo>
                    <a:pt x="73151" y="0"/>
                  </a:moveTo>
                  <a:lnTo>
                    <a:pt x="0" y="0"/>
                  </a:lnTo>
                  <a:lnTo>
                    <a:pt x="0" y="1407795"/>
                  </a:lnTo>
                  <a:lnTo>
                    <a:pt x="73151" y="1407795"/>
                  </a:lnTo>
                  <a:lnTo>
                    <a:pt x="73151" y="0"/>
                  </a:lnTo>
                  <a:close/>
                </a:path>
              </a:pathLst>
            </a:custGeom>
            <a:solidFill>
              <a:srgbClr val="4BA9D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612655" y="3570203"/>
              <a:ext cx="73660" cy="1407795"/>
            </a:xfrm>
            <a:custGeom>
              <a:avLst/>
              <a:gdLst/>
              <a:ahLst/>
              <a:cxnLst/>
              <a:rect l="l" t="t" r="r" b="b"/>
              <a:pathLst>
                <a:path w="73659" h="1407795">
                  <a:moveTo>
                    <a:pt x="0" y="0"/>
                  </a:moveTo>
                  <a:lnTo>
                    <a:pt x="0" y="1407795"/>
                  </a:lnTo>
                  <a:lnTo>
                    <a:pt x="73152" y="1407795"/>
                  </a:lnTo>
                  <a:lnTo>
                    <a:pt x="73152" y="0"/>
                  </a:lnTo>
                  <a:lnTo>
                    <a:pt x="0" y="0"/>
                  </a:lnTo>
                  <a:close/>
                </a:path>
              </a:pathLst>
            </a:custGeom>
            <a:ln w="12699">
              <a:solidFill>
                <a:srgbClr val="4BA9D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0" name="object 20"/>
          <p:cNvGrpSpPr/>
          <p:nvPr/>
        </p:nvGrpSpPr>
        <p:grpSpPr>
          <a:xfrm>
            <a:off x="615452" y="5082149"/>
            <a:ext cx="6367780" cy="1329055"/>
            <a:chOff x="615452" y="5082149"/>
            <a:chExt cx="6367780" cy="1329055"/>
          </a:xfrm>
        </p:grpSpPr>
        <p:sp>
          <p:nvSpPr>
            <p:cNvPr id="21" name="object 21"/>
            <p:cNvSpPr/>
            <p:nvPr/>
          </p:nvSpPr>
          <p:spPr>
            <a:xfrm>
              <a:off x="621804" y="5088496"/>
              <a:ext cx="73660" cy="1316355"/>
            </a:xfrm>
            <a:custGeom>
              <a:avLst/>
              <a:gdLst/>
              <a:ahLst/>
              <a:cxnLst/>
              <a:rect l="l" t="t" r="r" b="b"/>
              <a:pathLst>
                <a:path w="73659" h="1316354">
                  <a:moveTo>
                    <a:pt x="73151" y="0"/>
                  </a:moveTo>
                  <a:lnTo>
                    <a:pt x="0" y="0"/>
                  </a:lnTo>
                  <a:lnTo>
                    <a:pt x="0" y="1316354"/>
                  </a:lnTo>
                  <a:lnTo>
                    <a:pt x="73151" y="1316354"/>
                  </a:lnTo>
                  <a:lnTo>
                    <a:pt x="73151" y="0"/>
                  </a:lnTo>
                  <a:close/>
                </a:path>
              </a:pathLst>
            </a:custGeom>
            <a:solidFill>
              <a:srgbClr val="B6D8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621802" y="5088499"/>
              <a:ext cx="73660" cy="1316355"/>
            </a:xfrm>
            <a:custGeom>
              <a:avLst/>
              <a:gdLst/>
              <a:ahLst/>
              <a:cxnLst/>
              <a:rect l="l" t="t" r="r" b="b"/>
              <a:pathLst>
                <a:path w="73659" h="1316354">
                  <a:moveTo>
                    <a:pt x="0" y="0"/>
                  </a:moveTo>
                  <a:lnTo>
                    <a:pt x="0" y="1316355"/>
                  </a:lnTo>
                  <a:lnTo>
                    <a:pt x="73152" y="1316355"/>
                  </a:lnTo>
                  <a:lnTo>
                    <a:pt x="73152" y="0"/>
                  </a:lnTo>
                  <a:lnTo>
                    <a:pt x="0" y="0"/>
                  </a:lnTo>
                  <a:close/>
                </a:path>
              </a:pathLst>
            </a:custGeom>
            <a:ln w="12699">
              <a:solidFill>
                <a:srgbClr val="B6D80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707768" y="5088499"/>
              <a:ext cx="6269355" cy="1316355"/>
            </a:xfrm>
            <a:custGeom>
              <a:avLst/>
              <a:gdLst/>
              <a:ahLst/>
              <a:cxnLst/>
              <a:rect l="l" t="t" r="r" b="b"/>
              <a:pathLst>
                <a:path w="6269355" h="1316354">
                  <a:moveTo>
                    <a:pt x="54749" y="0"/>
                  </a:moveTo>
                  <a:lnTo>
                    <a:pt x="12903" y="19367"/>
                  </a:lnTo>
                  <a:lnTo>
                    <a:pt x="0" y="1265085"/>
                  </a:lnTo>
                  <a:lnTo>
                    <a:pt x="3390" y="1280820"/>
                  </a:lnTo>
                  <a:lnTo>
                    <a:pt x="32105" y="1311465"/>
                  </a:lnTo>
                  <a:lnTo>
                    <a:pt x="6214249" y="1316355"/>
                  </a:lnTo>
                  <a:lnTo>
                    <a:pt x="6218732" y="1316177"/>
                  </a:lnTo>
                  <a:lnTo>
                    <a:pt x="6257226" y="1295603"/>
                  </a:lnTo>
                  <a:lnTo>
                    <a:pt x="6269101" y="54864"/>
                  </a:lnTo>
                  <a:lnTo>
                    <a:pt x="6267246" y="40665"/>
                  </a:lnTo>
                  <a:lnTo>
                    <a:pt x="6236893" y="4889"/>
                  </a:lnTo>
                  <a:lnTo>
                    <a:pt x="547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707654" y="5088499"/>
              <a:ext cx="6269355" cy="1316355"/>
            </a:xfrm>
            <a:custGeom>
              <a:avLst/>
              <a:gdLst/>
              <a:ahLst/>
              <a:cxnLst/>
              <a:rect l="l" t="t" r="r" b="b"/>
              <a:pathLst>
                <a:path w="6269355" h="1316354">
                  <a:moveTo>
                    <a:pt x="54864" y="0"/>
                  </a:moveTo>
                  <a:lnTo>
                    <a:pt x="6214364" y="0"/>
                  </a:lnTo>
                  <a:lnTo>
                    <a:pt x="6215253" y="0"/>
                  </a:lnTo>
                  <a:lnTo>
                    <a:pt x="6216154" y="25"/>
                  </a:lnTo>
                  <a:lnTo>
                    <a:pt x="6217056" y="63"/>
                  </a:lnTo>
                  <a:lnTo>
                    <a:pt x="6217945" y="114"/>
                  </a:lnTo>
                  <a:lnTo>
                    <a:pt x="6218847" y="177"/>
                  </a:lnTo>
                  <a:lnTo>
                    <a:pt x="6219736" y="266"/>
                  </a:lnTo>
                  <a:lnTo>
                    <a:pt x="6220637" y="355"/>
                  </a:lnTo>
                  <a:lnTo>
                    <a:pt x="6221526" y="457"/>
                  </a:lnTo>
                  <a:lnTo>
                    <a:pt x="6222403" y="596"/>
                  </a:lnTo>
                  <a:lnTo>
                    <a:pt x="6223292" y="723"/>
                  </a:lnTo>
                  <a:lnTo>
                    <a:pt x="6224181" y="876"/>
                  </a:lnTo>
                  <a:lnTo>
                    <a:pt x="6225057" y="1054"/>
                  </a:lnTo>
                  <a:lnTo>
                    <a:pt x="6225946" y="1231"/>
                  </a:lnTo>
                  <a:lnTo>
                    <a:pt x="6230277" y="2362"/>
                  </a:lnTo>
                  <a:lnTo>
                    <a:pt x="6231140" y="2628"/>
                  </a:lnTo>
                  <a:lnTo>
                    <a:pt x="6232004" y="2908"/>
                  </a:lnTo>
                  <a:lnTo>
                    <a:pt x="6232842" y="3213"/>
                  </a:lnTo>
                  <a:lnTo>
                    <a:pt x="6233693" y="3505"/>
                  </a:lnTo>
                  <a:lnTo>
                    <a:pt x="6237820" y="5270"/>
                  </a:lnTo>
                  <a:lnTo>
                    <a:pt x="6238633" y="5651"/>
                  </a:lnTo>
                  <a:lnTo>
                    <a:pt x="6239433" y="6057"/>
                  </a:lnTo>
                  <a:lnTo>
                    <a:pt x="6240221" y="6477"/>
                  </a:lnTo>
                  <a:lnTo>
                    <a:pt x="6241021" y="6896"/>
                  </a:lnTo>
                  <a:lnTo>
                    <a:pt x="6241796" y="7340"/>
                  </a:lnTo>
                  <a:lnTo>
                    <a:pt x="6242570" y="7810"/>
                  </a:lnTo>
                  <a:lnTo>
                    <a:pt x="6243332" y="8267"/>
                  </a:lnTo>
                  <a:lnTo>
                    <a:pt x="6244094" y="8750"/>
                  </a:lnTo>
                  <a:lnTo>
                    <a:pt x="6244831" y="9245"/>
                  </a:lnTo>
                  <a:lnTo>
                    <a:pt x="6245580" y="9740"/>
                  </a:lnTo>
                  <a:lnTo>
                    <a:pt x="6246317" y="10261"/>
                  </a:lnTo>
                  <a:lnTo>
                    <a:pt x="6247041" y="10795"/>
                  </a:lnTo>
                  <a:lnTo>
                    <a:pt x="6247765" y="11328"/>
                  </a:lnTo>
                  <a:lnTo>
                    <a:pt x="6248463" y="11887"/>
                  </a:lnTo>
                  <a:lnTo>
                    <a:pt x="6249162" y="12458"/>
                  </a:lnTo>
                  <a:lnTo>
                    <a:pt x="6249860" y="13017"/>
                  </a:lnTo>
                  <a:lnTo>
                    <a:pt x="6253149" y="16065"/>
                  </a:lnTo>
                  <a:lnTo>
                    <a:pt x="6253784" y="16700"/>
                  </a:lnTo>
                  <a:lnTo>
                    <a:pt x="6258433" y="22186"/>
                  </a:lnTo>
                  <a:lnTo>
                    <a:pt x="6258966" y="22898"/>
                  </a:lnTo>
                  <a:lnTo>
                    <a:pt x="6261417" y="26657"/>
                  </a:lnTo>
                  <a:lnTo>
                    <a:pt x="6261874" y="27432"/>
                  </a:lnTo>
                  <a:lnTo>
                    <a:pt x="6263957" y="31407"/>
                  </a:lnTo>
                  <a:lnTo>
                    <a:pt x="6264338" y="32219"/>
                  </a:lnTo>
                  <a:lnTo>
                    <a:pt x="6266014" y="36385"/>
                  </a:lnTo>
                  <a:lnTo>
                    <a:pt x="6266319" y="37223"/>
                  </a:lnTo>
                  <a:lnTo>
                    <a:pt x="6266599" y="38074"/>
                  </a:lnTo>
                  <a:lnTo>
                    <a:pt x="6266853" y="38938"/>
                  </a:lnTo>
                  <a:lnTo>
                    <a:pt x="6267119" y="39801"/>
                  </a:lnTo>
                  <a:lnTo>
                    <a:pt x="6267361" y="40665"/>
                  </a:lnTo>
                  <a:lnTo>
                    <a:pt x="6267577" y="41529"/>
                  </a:lnTo>
                  <a:lnTo>
                    <a:pt x="6267805" y="42405"/>
                  </a:lnTo>
                  <a:lnTo>
                    <a:pt x="6267996" y="43281"/>
                  </a:lnTo>
                  <a:lnTo>
                    <a:pt x="6268173" y="44157"/>
                  </a:lnTo>
                  <a:lnTo>
                    <a:pt x="6268339" y="45046"/>
                  </a:lnTo>
                  <a:lnTo>
                    <a:pt x="6268504" y="45923"/>
                  </a:lnTo>
                  <a:lnTo>
                    <a:pt x="6268631" y="46812"/>
                  </a:lnTo>
                  <a:lnTo>
                    <a:pt x="6268770" y="47701"/>
                  </a:lnTo>
                  <a:lnTo>
                    <a:pt x="6268872" y="48590"/>
                  </a:lnTo>
                  <a:lnTo>
                    <a:pt x="6268961" y="49491"/>
                  </a:lnTo>
                  <a:lnTo>
                    <a:pt x="6269050" y="50380"/>
                  </a:lnTo>
                  <a:lnTo>
                    <a:pt x="6269113" y="51269"/>
                  </a:lnTo>
                  <a:lnTo>
                    <a:pt x="6269151" y="52171"/>
                  </a:lnTo>
                  <a:lnTo>
                    <a:pt x="6269202" y="53073"/>
                  </a:lnTo>
                  <a:lnTo>
                    <a:pt x="6269215" y="53962"/>
                  </a:lnTo>
                  <a:lnTo>
                    <a:pt x="6269215" y="54864"/>
                  </a:lnTo>
                  <a:lnTo>
                    <a:pt x="6269215" y="1261491"/>
                  </a:lnTo>
                  <a:lnTo>
                    <a:pt x="6269215" y="1262392"/>
                  </a:lnTo>
                  <a:lnTo>
                    <a:pt x="6269202" y="1263281"/>
                  </a:lnTo>
                  <a:lnTo>
                    <a:pt x="6269151" y="1264183"/>
                  </a:lnTo>
                  <a:lnTo>
                    <a:pt x="6269113" y="1265085"/>
                  </a:lnTo>
                  <a:lnTo>
                    <a:pt x="6269050" y="1265974"/>
                  </a:lnTo>
                  <a:lnTo>
                    <a:pt x="6268961" y="1266875"/>
                  </a:lnTo>
                  <a:lnTo>
                    <a:pt x="6268872" y="1267764"/>
                  </a:lnTo>
                  <a:lnTo>
                    <a:pt x="6268770" y="1268653"/>
                  </a:lnTo>
                  <a:lnTo>
                    <a:pt x="6268631" y="1269542"/>
                  </a:lnTo>
                  <a:lnTo>
                    <a:pt x="6268504" y="1270431"/>
                  </a:lnTo>
                  <a:lnTo>
                    <a:pt x="6267577" y="1274826"/>
                  </a:lnTo>
                  <a:lnTo>
                    <a:pt x="6267361" y="1275689"/>
                  </a:lnTo>
                  <a:lnTo>
                    <a:pt x="6267119" y="1276565"/>
                  </a:lnTo>
                  <a:lnTo>
                    <a:pt x="6266853" y="1277416"/>
                  </a:lnTo>
                  <a:lnTo>
                    <a:pt x="6266599" y="1278267"/>
                  </a:lnTo>
                  <a:lnTo>
                    <a:pt x="6266319" y="1279131"/>
                  </a:lnTo>
                  <a:lnTo>
                    <a:pt x="6266014" y="1279969"/>
                  </a:lnTo>
                  <a:lnTo>
                    <a:pt x="6265710" y="1280820"/>
                  </a:lnTo>
                  <a:lnTo>
                    <a:pt x="6265392" y="1281658"/>
                  </a:lnTo>
                  <a:lnTo>
                    <a:pt x="6265049" y="1282484"/>
                  </a:lnTo>
                  <a:lnTo>
                    <a:pt x="6264706" y="1283322"/>
                  </a:lnTo>
                  <a:lnTo>
                    <a:pt x="6264338" y="1284135"/>
                  </a:lnTo>
                  <a:lnTo>
                    <a:pt x="6263957" y="1284947"/>
                  </a:lnTo>
                  <a:lnTo>
                    <a:pt x="6263576" y="1285760"/>
                  </a:lnTo>
                  <a:lnTo>
                    <a:pt x="6258433" y="1294168"/>
                  </a:lnTo>
                  <a:lnTo>
                    <a:pt x="6257899" y="1294892"/>
                  </a:lnTo>
                  <a:lnTo>
                    <a:pt x="6257340" y="1295603"/>
                  </a:lnTo>
                  <a:lnTo>
                    <a:pt x="6256769" y="1296289"/>
                  </a:lnTo>
                  <a:lnTo>
                    <a:pt x="6256197" y="1296987"/>
                  </a:lnTo>
                  <a:lnTo>
                    <a:pt x="6253149" y="1300289"/>
                  </a:lnTo>
                  <a:lnTo>
                    <a:pt x="6252514" y="1300924"/>
                  </a:lnTo>
                  <a:lnTo>
                    <a:pt x="6248463" y="1304467"/>
                  </a:lnTo>
                  <a:lnTo>
                    <a:pt x="6247765" y="1305026"/>
                  </a:lnTo>
                  <a:lnTo>
                    <a:pt x="6247041" y="1305547"/>
                  </a:lnTo>
                  <a:lnTo>
                    <a:pt x="6246317" y="1306093"/>
                  </a:lnTo>
                  <a:lnTo>
                    <a:pt x="6245580" y="1306614"/>
                  </a:lnTo>
                  <a:lnTo>
                    <a:pt x="6244831" y="1307109"/>
                  </a:lnTo>
                  <a:lnTo>
                    <a:pt x="6244094" y="1307604"/>
                  </a:lnTo>
                  <a:lnTo>
                    <a:pt x="6243332" y="1308087"/>
                  </a:lnTo>
                  <a:lnTo>
                    <a:pt x="6242570" y="1308544"/>
                  </a:lnTo>
                  <a:lnTo>
                    <a:pt x="6241796" y="1309014"/>
                  </a:lnTo>
                  <a:lnTo>
                    <a:pt x="6241021" y="1309458"/>
                  </a:lnTo>
                  <a:lnTo>
                    <a:pt x="6240221" y="1309878"/>
                  </a:lnTo>
                  <a:lnTo>
                    <a:pt x="6239433" y="1310297"/>
                  </a:lnTo>
                  <a:lnTo>
                    <a:pt x="6238633" y="1310703"/>
                  </a:lnTo>
                  <a:lnTo>
                    <a:pt x="6237820" y="1311084"/>
                  </a:lnTo>
                  <a:lnTo>
                    <a:pt x="6237008" y="1311465"/>
                  </a:lnTo>
                  <a:lnTo>
                    <a:pt x="6236182" y="1311833"/>
                  </a:lnTo>
                  <a:lnTo>
                    <a:pt x="6235357" y="1312189"/>
                  </a:lnTo>
                  <a:lnTo>
                    <a:pt x="6234518" y="1312532"/>
                  </a:lnTo>
                  <a:lnTo>
                    <a:pt x="6233693" y="1312849"/>
                  </a:lnTo>
                  <a:lnTo>
                    <a:pt x="6232842" y="1313141"/>
                  </a:lnTo>
                  <a:lnTo>
                    <a:pt x="6232004" y="1313446"/>
                  </a:lnTo>
                  <a:lnTo>
                    <a:pt x="6227686" y="1314704"/>
                  </a:lnTo>
                  <a:lnTo>
                    <a:pt x="6226822" y="1314932"/>
                  </a:lnTo>
                  <a:lnTo>
                    <a:pt x="6225946" y="1315123"/>
                  </a:lnTo>
                  <a:lnTo>
                    <a:pt x="6225057" y="1315300"/>
                  </a:lnTo>
                  <a:lnTo>
                    <a:pt x="6224181" y="1315478"/>
                  </a:lnTo>
                  <a:lnTo>
                    <a:pt x="6219736" y="1316088"/>
                  </a:lnTo>
                  <a:lnTo>
                    <a:pt x="6218847" y="1316177"/>
                  </a:lnTo>
                  <a:lnTo>
                    <a:pt x="6217945" y="1316240"/>
                  </a:lnTo>
                  <a:lnTo>
                    <a:pt x="6217056" y="1316291"/>
                  </a:lnTo>
                  <a:lnTo>
                    <a:pt x="6216154" y="1316329"/>
                  </a:lnTo>
                  <a:lnTo>
                    <a:pt x="6215253" y="1316355"/>
                  </a:lnTo>
                  <a:lnTo>
                    <a:pt x="6214364" y="1316355"/>
                  </a:lnTo>
                  <a:lnTo>
                    <a:pt x="54864" y="1316355"/>
                  </a:lnTo>
                  <a:lnTo>
                    <a:pt x="53962" y="1316355"/>
                  </a:lnTo>
                  <a:lnTo>
                    <a:pt x="53073" y="1316329"/>
                  </a:lnTo>
                  <a:lnTo>
                    <a:pt x="52171" y="1316291"/>
                  </a:lnTo>
                  <a:lnTo>
                    <a:pt x="51269" y="1316240"/>
                  </a:lnTo>
                  <a:lnTo>
                    <a:pt x="50380" y="1316177"/>
                  </a:lnTo>
                  <a:lnTo>
                    <a:pt x="49491" y="1316088"/>
                  </a:lnTo>
                  <a:lnTo>
                    <a:pt x="48590" y="1315999"/>
                  </a:lnTo>
                  <a:lnTo>
                    <a:pt x="41529" y="1314704"/>
                  </a:lnTo>
                  <a:lnTo>
                    <a:pt x="40665" y="1314488"/>
                  </a:lnTo>
                  <a:lnTo>
                    <a:pt x="36385" y="1313141"/>
                  </a:lnTo>
                  <a:lnTo>
                    <a:pt x="35534" y="1312849"/>
                  </a:lnTo>
                  <a:lnTo>
                    <a:pt x="31407" y="1311084"/>
                  </a:lnTo>
                  <a:lnTo>
                    <a:pt x="30594" y="1310703"/>
                  </a:lnTo>
                  <a:lnTo>
                    <a:pt x="29794" y="1310297"/>
                  </a:lnTo>
                  <a:lnTo>
                    <a:pt x="29006" y="1309878"/>
                  </a:lnTo>
                  <a:lnTo>
                    <a:pt x="28206" y="1309458"/>
                  </a:lnTo>
                  <a:lnTo>
                    <a:pt x="27432" y="1309014"/>
                  </a:lnTo>
                  <a:lnTo>
                    <a:pt x="26657" y="1308544"/>
                  </a:lnTo>
                  <a:lnTo>
                    <a:pt x="25882" y="1308087"/>
                  </a:lnTo>
                  <a:lnTo>
                    <a:pt x="25133" y="1307604"/>
                  </a:lnTo>
                  <a:lnTo>
                    <a:pt x="24384" y="1307109"/>
                  </a:lnTo>
                  <a:lnTo>
                    <a:pt x="23634" y="1306614"/>
                  </a:lnTo>
                  <a:lnTo>
                    <a:pt x="22898" y="1306093"/>
                  </a:lnTo>
                  <a:lnTo>
                    <a:pt x="22186" y="1305547"/>
                  </a:lnTo>
                  <a:lnTo>
                    <a:pt x="21463" y="1305026"/>
                  </a:lnTo>
                  <a:lnTo>
                    <a:pt x="18021" y="1302143"/>
                  </a:lnTo>
                  <a:lnTo>
                    <a:pt x="17348" y="1301546"/>
                  </a:lnTo>
                  <a:lnTo>
                    <a:pt x="12458" y="1296289"/>
                  </a:lnTo>
                  <a:lnTo>
                    <a:pt x="11887" y="1295603"/>
                  </a:lnTo>
                  <a:lnTo>
                    <a:pt x="11328" y="1294892"/>
                  </a:lnTo>
                  <a:lnTo>
                    <a:pt x="10795" y="1294168"/>
                  </a:lnTo>
                  <a:lnTo>
                    <a:pt x="10261" y="1293456"/>
                  </a:lnTo>
                  <a:lnTo>
                    <a:pt x="9740" y="1292720"/>
                  </a:lnTo>
                  <a:lnTo>
                    <a:pt x="9245" y="1291971"/>
                  </a:lnTo>
                  <a:lnTo>
                    <a:pt x="8750" y="1291221"/>
                  </a:lnTo>
                  <a:lnTo>
                    <a:pt x="8267" y="1290459"/>
                  </a:lnTo>
                  <a:lnTo>
                    <a:pt x="7810" y="1289697"/>
                  </a:lnTo>
                  <a:lnTo>
                    <a:pt x="7340" y="1288923"/>
                  </a:lnTo>
                  <a:lnTo>
                    <a:pt x="6896" y="1288148"/>
                  </a:lnTo>
                  <a:lnTo>
                    <a:pt x="6477" y="1287348"/>
                  </a:lnTo>
                  <a:lnTo>
                    <a:pt x="6057" y="1286560"/>
                  </a:lnTo>
                  <a:lnTo>
                    <a:pt x="4178" y="1282484"/>
                  </a:lnTo>
                  <a:lnTo>
                    <a:pt x="3835" y="1281658"/>
                  </a:lnTo>
                  <a:lnTo>
                    <a:pt x="3505" y="1280820"/>
                  </a:lnTo>
                  <a:lnTo>
                    <a:pt x="3213" y="1279969"/>
                  </a:lnTo>
                  <a:lnTo>
                    <a:pt x="2908" y="1279131"/>
                  </a:lnTo>
                  <a:lnTo>
                    <a:pt x="2628" y="1278267"/>
                  </a:lnTo>
                  <a:lnTo>
                    <a:pt x="2362" y="1277416"/>
                  </a:lnTo>
                  <a:lnTo>
                    <a:pt x="2095" y="1276565"/>
                  </a:lnTo>
                  <a:lnTo>
                    <a:pt x="1866" y="1275689"/>
                  </a:lnTo>
                  <a:lnTo>
                    <a:pt x="1638" y="1274826"/>
                  </a:lnTo>
                  <a:lnTo>
                    <a:pt x="1422" y="1273949"/>
                  </a:lnTo>
                  <a:lnTo>
                    <a:pt x="1231" y="1273073"/>
                  </a:lnTo>
                  <a:lnTo>
                    <a:pt x="1054" y="1272197"/>
                  </a:lnTo>
                  <a:lnTo>
                    <a:pt x="876" y="1271320"/>
                  </a:lnTo>
                  <a:lnTo>
                    <a:pt x="723" y="1270431"/>
                  </a:lnTo>
                  <a:lnTo>
                    <a:pt x="596" y="1269542"/>
                  </a:lnTo>
                  <a:lnTo>
                    <a:pt x="457" y="1268653"/>
                  </a:lnTo>
                  <a:lnTo>
                    <a:pt x="0" y="1262392"/>
                  </a:lnTo>
                  <a:lnTo>
                    <a:pt x="0" y="1261491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73"/>
                  </a:lnTo>
                  <a:lnTo>
                    <a:pt x="63" y="52171"/>
                  </a:lnTo>
                  <a:lnTo>
                    <a:pt x="114" y="51269"/>
                  </a:lnTo>
                  <a:lnTo>
                    <a:pt x="177" y="50380"/>
                  </a:lnTo>
                  <a:lnTo>
                    <a:pt x="266" y="49491"/>
                  </a:lnTo>
                  <a:lnTo>
                    <a:pt x="355" y="48590"/>
                  </a:lnTo>
                  <a:lnTo>
                    <a:pt x="457" y="47701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1866" y="40665"/>
                  </a:lnTo>
                  <a:lnTo>
                    <a:pt x="2095" y="39801"/>
                  </a:lnTo>
                  <a:lnTo>
                    <a:pt x="2362" y="38938"/>
                  </a:lnTo>
                  <a:lnTo>
                    <a:pt x="2628" y="38074"/>
                  </a:lnTo>
                  <a:lnTo>
                    <a:pt x="2908" y="37223"/>
                  </a:lnTo>
                  <a:lnTo>
                    <a:pt x="3213" y="36385"/>
                  </a:lnTo>
                  <a:lnTo>
                    <a:pt x="3505" y="35534"/>
                  </a:lnTo>
                  <a:lnTo>
                    <a:pt x="6477" y="29006"/>
                  </a:lnTo>
                  <a:lnTo>
                    <a:pt x="6896" y="28206"/>
                  </a:lnTo>
                  <a:lnTo>
                    <a:pt x="7340" y="27432"/>
                  </a:lnTo>
                  <a:lnTo>
                    <a:pt x="7810" y="26657"/>
                  </a:lnTo>
                  <a:lnTo>
                    <a:pt x="8267" y="25882"/>
                  </a:lnTo>
                  <a:lnTo>
                    <a:pt x="10795" y="22186"/>
                  </a:lnTo>
                  <a:lnTo>
                    <a:pt x="11328" y="21463"/>
                  </a:lnTo>
                  <a:lnTo>
                    <a:pt x="11887" y="20751"/>
                  </a:lnTo>
                  <a:lnTo>
                    <a:pt x="12458" y="20053"/>
                  </a:lnTo>
                  <a:lnTo>
                    <a:pt x="13017" y="19367"/>
                  </a:lnTo>
                  <a:lnTo>
                    <a:pt x="20053" y="12458"/>
                  </a:lnTo>
                  <a:lnTo>
                    <a:pt x="20751" y="11887"/>
                  </a:lnTo>
                  <a:lnTo>
                    <a:pt x="21463" y="11328"/>
                  </a:lnTo>
                  <a:lnTo>
                    <a:pt x="22186" y="10795"/>
                  </a:lnTo>
                  <a:lnTo>
                    <a:pt x="22898" y="10261"/>
                  </a:lnTo>
                  <a:lnTo>
                    <a:pt x="23634" y="9740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82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28206" y="6896"/>
                  </a:lnTo>
                  <a:lnTo>
                    <a:pt x="29006" y="6477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38074" y="2628"/>
                  </a:lnTo>
                  <a:lnTo>
                    <a:pt x="38938" y="2362"/>
                  </a:lnTo>
                  <a:lnTo>
                    <a:pt x="39801" y="2095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700">
              <a:solidFill>
                <a:srgbClr val="D9E4D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5" name="object 25"/>
          <p:cNvGrpSpPr/>
          <p:nvPr/>
        </p:nvGrpSpPr>
        <p:grpSpPr>
          <a:xfrm>
            <a:off x="615452" y="6492422"/>
            <a:ext cx="6367780" cy="673100"/>
            <a:chOff x="615452" y="6492422"/>
            <a:chExt cx="6367780" cy="673100"/>
          </a:xfrm>
        </p:grpSpPr>
        <p:sp>
          <p:nvSpPr>
            <p:cNvPr id="26" name="object 26"/>
            <p:cNvSpPr/>
            <p:nvPr/>
          </p:nvSpPr>
          <p:spPr>
            <a:xfrm>
              <a:off x="621802" y="6498772"/>
              <a:ext cx="6355080" cy="660400"/>
            </a:xfrm>
            <a:custGeom>
              <a:avLst/>
              <a:gdLst/>
              <a:ahLst/>
              <a:cxnLst/>
              <a:rect l="l" t="t" r="r" b="b"/>
              <a:pathLst>
                <a:path w="6355080" h="660400">
                  <a:moveTo>
                    <a:pt x="54864" y="0"/>
                  </a:moveTo>
                  <a:lnTo>
                    <a:pt x="13017" y="19367"/>
                  </a:lnTo>
                  <a:lnTo>
                    <a:pt x="0" y="605142"/>
                  </a:lnTo>
                  <a:lnTo>
                    <a:pt x="2095" y="620217"/>
                  </a:lnTo>
                  <a:lnTo>
                    <a:pt x="32219" y="655129"/>
                  </a:lnTo>
                  <a:lnTo>
                    <a:pt x="6302006" y="659993"/>
                  </a:lnTo>
                  <a:lnTo>
                    <a:pt x="6317005" y="657390"/>
                  </a:lnTo>
                  <a:lnTo>
                    <a:pt x="6350190" y="627786"/>
                  </a:lnTo>
                  <a:lnTo>
                    <a:pt x="6354965" y="51269"/>
                  </a:lnTo>
                  <a:lnTo>
                    <a:pt x="6351574" y="35534"/>
                  </a:lnTo>
                  <a:lnTo>
                    <a:pt x="6322047" y="4521"/>
                  </a:lnTo>
                  <a:lnTo>
                    <a:pt x="54864" y="0"/>
                  </a:lnTo>
                  <a:close/>
                </a:path>
              </a:pathLst>
            </a:custGeom>
            <a:solidFill>
              <a:srgbClr val="F3F8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/>
            <p:cNvSpPr/>
            <p:nvPr/>
          </p:nvSpPr>
          <p:spPr>
            <a:xfrm>
              <a:off x="621802" y="6498772"/>
              <a:ext cx="6355080" cy="660400"/>
            </a:xfrm>
            <a:custGeom>
              <a:avLst/>
              <a:gdLst/>
              <a:ahLst/>
              <a:cxnLst/>
              <a:rect l="l" t="t" r="r" b="b"/>
              <a:pathLst>
                <a:path w="6355080" h="660400">
                  <a:moveTo>
                    <a:pt x="54864" y="0"/>
                  </a:moveTo>
                  <a:lnTo>
                    <a:pt x="6300216" y="0"/>
                  </a:lnTo>
                  <a:lnTo>
                    <a:pt x="6301117" y="0"/>
                  </a:lnTo>
                  <a:lnTo>
                    <a:pt x="6302006" y="25"/>
                  </a:lnTo>
                  <a:lnTo>
                    <a:pt x="6308267" y="596"/>
                  </a:lnTo>
                  <a:lnTo>
                    <a:pt x="6309156" y="723"/>
                  </a:lnTo>
                  <a:lnTo>
                    <a:pt x="6316141" y="2362"/>
                  </a:lnTo>
                  <a:lnTo>
                    <a:pt x="6317005" y="2628"/>
                  </a:lnTo>
                  <a:lnTo>
                    <a:pt x="6317843" y="2908"/>
                  </a:lnTo>
                  <a:lnTo>
                    <a:pt x="6318694" y="3213"/>
                  </a:lnTo>
                  <a:lnTo>
                    <a:pt x="6319545" y="3505"/>
                  </a:lnTo>
                  <a:lnTo>
                    <a:pt x="6320383" y="3835"/>
                  </a:lnTo>
                  <a:lnTo>
                    <a:pt x="6321209" y="4178"/>
                  </a:lnTo>
                  <a:lnTo>
                    <a:pt x="6322047" y="4521"/>
                  </a:lnTo>
                  <a:lnTo>
                    <a:pt x="6326073" y="6477"/>
                  </a:lnTo>
                  <a:lnTo>
                    <a:pt x="6326873" y="6896"/>
                  </a:lnTo>
                  <a:lnTo>
                    <a:pt x="6327648" y="7340"/>
                  </a:lnTo>
                  <a:lnTo>
                    <a:pt x="6328422" y="7810"/>
                  </a:lnTo>
                  <a:lnTo>
                    <a:pt x="6329184" y="8267"/>
                  </a:lnTo>
                  <a:lnTo>
                    <a:pt x="6332893" y="10795"/>
                  </a:lnTo>
                  <a:lnTo>
                    <a:pt x="6333617" y="11328"/>
                  </a:lnTo>
                  <a:lnTo>
                    <a:pt x="6334328" y="11887"/>
                  </a:lnTo>
                  <a:lnTo>
                    <a:pt x="6335014" y="12458"/>
                  </a:lnTo>
                  <a:lnTo>
                    <a:pt x="6335712" y="13017"/>
                  </a:lnTo>
                  <a:lnTo>
                    <a:pt x="6336385" y="13614"/>
                  </a:lnTo>
                  <a:lnTo>
                    <a:pt x="6337058" y="14211"/>
                  </a:lnTo>
                  <a:lnTo>
                    <a:pt x="6337731" y="14820"/>
                  </a:lnTo>
                  <a:lnTo>
                    <a:pt x="6338379" y="15430"/>
                  </a:lnTo>
                  <a:lnTo>
                    <a:pt x="6339014" y="16065"/>
                  </a:lnTo>
                  <a:lnTo>
                    <a:pt x="6339649" y="16700"/>
                  </a:lnTo>
                  <a:lnTo>
                    <a:pt x="6340259" y="17348"/>
                  </a:lnTo>
                  <a:lnTo>
                    <a:pt x="6340868" y="18021"/>
                  </a:lnTo>
                  <a:lnTo>
                    <a:pt x="6341478" y="18681"/>
                  </a:lnTo>
                  <a:lnTo>
                    <a:pt x="6344272" y="22186"/>
                  </a:lnTo>
                  <a:lnTo>
                    <a:pt x="6344818" y="22898"/>
                  </a:lnTo>
                  <a:lnTo>
                    <a:pt x="6345339" y="23634"/>
                  </a:lnTo>
                  <a:lnTo>
                    <a:pt x="6345834" y="24384"/>
                  </a:lnTo>
                  <a:lnTo>
                    <a:pt x="6346329" y="25133"/>
                  </a:lnTo>
                  <a:lnTo>
                    <a:pt x="6346812" y="25882"/>
                  </a:lnTo>
                  <a:lnTo>
                    <a:pt x="6347269" y="26657"/>
                  </a:lnTo>
                  <a:lnTo>
                    <a:pt x="6347726" y="27432"/>
                  </a:lnTo>
                  <a:lnTo>
                    <a:pt x="6350901" y="33870"/>
                  </a:lnTo>
                  <a:lnTo>
                    <a:pt x="6351244" y="34696"/>
                  </a:lnTo>
                  <a:lnTo>
                    <a:pt x="6351574" y="35534"/>
                  </a:lnTo>
                  <a:lnTo>
                    <a:pt x="6351866" y="36385"/>
                  </a:lnTo>
                  <a:lnTo>
                    <a:pt x="6352171" y="37223"/>
                  </a:lnTo>
                  <a:lnTo>
                    <a:pt x="6353429" y="41529"/>
                  </a:lnTo>
                  <a:lnTo>
                    <a:pt x="6353657" y="42405"/>
                  </a:lnTo>
                  <a:lnTo>
                    <a:pt x="6354610" y="47701"/>
                  </a:lnTo>
                  <a:lnTo>
                    <a:pt x="6354724" y="48590"/>
                  </a:lnTo>
                  <a:lnTo>
                    <a:pt x="6354813" y="49491"/>
                  </a:lnTo>
                  <a:lnTo>
                    <a:pt x="6354902" y="50380"/>
                  </a:lnTo>
                  <a:lnTo>
                    <a:pt x="6354965" y="51269"/>
                  </a:lnTo>
                  <a:lnTo>
                    <a:pt x="6355016" y="52171"/>
                  </a:lnTo>
                  <a:lnTo>
                    <a:pt x="6355054" y="53073"/>
                  </a:lnTo>
                  <a:lnTo>
                    <a:pt x="6355080" y="53962"/>
                  </a:lnTo>
                  <a:lnTo>
                    <a:pt x="6355080" y="54864"/>
                  </a:lnTo>
                  <a:lnTo>
                    <a:pt x="6355080" y="605142"/>
                  </a:lnTo>
                  <a:lnTo>
                    <a:pt x="6355080" y="606044"/>
                  </a:lnTo>
                  <a:lnTo>
                    <a:pt x="6355054" y="606945"/>
                  </a:lnTo>
                  <a:lnTo>
                    <a:pt x="6354610" y="612305"/>
                  </a:lnTo>
                  <a:lnTo>
                    <a:pt x="6354495" y="613194"/>
                  </a:lnTo>
                  <a:lnTo>
                    <a:pt x="6354356" y="614083"/>
                  </a:lnTo>
                  <a:lnTo>
                    <a:pt x="6354203" y="614972"/>
                  </a:lnTo>
                  <a:lnTo>
                    <a:pt x="6354025" y="615848"/>
                  </a:lnTo>
                  <a:lnTo>
                    <a:pt x="6353848" y="616724"/>
                  </a:lnTo>
                  <a:lnTo>
                    <a:pt x="6353657" y="617601"/>
                  </a:lnTo>
                  <a:lnTo>
                    <a:pt x="6353429" y="618477"/>
                  </a:lnTo>
                  <a:lnTo>
                    <a:pt x="6353213" y="619353"/>
                  </a:lnTo>
                  <a:lnTo>
                    <a:pt x="6352971" y="620217"/>
                  </a:lnTo>
                  <a:lnTo>
                    <a:pt x="6352717" y="621068"/>
                  </a:lnTo>
                  <a:lnTo>
                    <a:pt x="6352463" y="621931"/>
                  </a:lnTo>
                  <a:lnTo>
                    <a:pt x="6352171" y="622782"/>
                  </a:lnTo>
                  <a:lnTo>
                    <a:pt x="6351866" y="623633"/>
                  </a:lnTo>
                  <a:lnTo>
                    <a:pt x="6351574" y="624471"/>
                  </a:lnTo>
                  <a:lnTo>
                    <a:pt x="6347269" y="633349"/>
                  </a:lnTo>
                  <a:lnTo>
                    <a:pt x="6346812" y="634123"/>
                  </a:lnTo>
                  <a:lnTo>
                    <a:pt x="6346329" y="634885"/>
                  </a:lnTo>
                  <a:lnTo>
                    <a:pt x="6345834" y="635622"/>
                  </a:lnTo>
                  <a:lnTo>
                    <a:pt x="6345339" y="636371"/>
                  </a:lnTo>
                  <a:lnTo>
                    <a:pt x="6344818" y="637108"/>
                  </a:lnTo>
                  <a:lnTo>
                    <a:pt x="6344272" y="637832"/>
                  </a:lnTo>
                  <a:lnTo>
                    <a:pt x="6343738" y="638556"/>
                  </a:lnTo>
                  <a:lnTo>
                    <a:pt x="6340868" y="641985"/>
                  </a:lnTo>
                  <a:lnTo>
                    <a:pt x="6340259" y="642658"/>
                  </a:lnTo>
                  <a:lnTo>
                    <a:pt x="6339649" y="643305"/>
                  </a:lnTo>
                  <a:lnTo>
                    <a:pt x="6339014" y="643940"/>
                  </a:lnTo>
                  <a:lnTo>
                    <a:pt x="6338379" y="644575"/>
                  </a:lnTo>
                  <a:lnTo>
                    <a:pt x="6337731" y="645198"/>
                  </a:lnTo>
                  <a:lnTo>
                    <a:pt x="6337058" y="645795"/>
                  </a:lnTo>
                  <a:lnTo>
                    <a:pt x="6336385" y="646404"/>
                  </a:lnTo>
                  <a:lnTo>
                    <a:pt x="6335712" y="646988"/>
                  </a:lnTo>
                  <a:lnTo>
                    <a:pt x="6335014" y="647560"/>
                  </a:lnTo>
                  <a:lnTo>
                    <a:pt x="6334328" y="648131"/>
                  </a:lnTo>
                  <a:lnTo>
                    <a:pt x="6333617" y="648677"/>
                  </a:lnTo>
                  <a:lnTo>
                    <a:pt x="6332893" y="649211"/>
                  </a:lnTo>
                  <a:lnTo>
                    <a:pt x="6332181" y="649744"/>
                  </a:lnTo>
                  <a:lnTo>
                    <a:pt x="6331445" y="650265"/>
                  </a:lnTo>
                  <a:lnTo>
                    <a:pt x="6330696" y="650760"/>
                  </a:lnTo>
                  <a:lnTo>
                    <a:pt x="6329946" y="651268"/>
                  </a:lnTo>
                  <a:lnTo>
                    <a:pt x="6329184" y="651738"/>
                  </a:lnTo>
                  <a:lnTo>
                    <a:pt x="6328422" y="652208"/>
                  </a:lnTo>
                  <a:lnTo>
                    <a:pt x="6327648" y="652665"/>
                  </a:lnTo>
                  <a:lnTo>
                    <a:pt x="6326873" y="653110"/>
                  </a:lnTo>
                  <a:lnTo>
                    <a:pt x="6326073" y="653529"/>
                  </a:lnTo>
                  <a:lnTo>
                    <a:pt x="6325285" y="653961"/>
                  </a:lnTo>
                  <a:lnTo>
                    <a:pt x="6318694" y="656805"/>
                  </a:lnTo>
                  <a:lnTo>
                    <a:pt x="6317843" y="657110"/>
                  </a:lnTo>
                  <a:lnTo>
                    <a:pt x="6317005" y="657390"/>
                  </a:lnTo>
                  <a:lnTo>
                    <a:pt x="6316141" y="657644"/>
                  </a:lnTo>
                  <a:lnTo>
                    <a:pt x="6315278" y="657910"/>
                  </a:lnTo>
                  <a:lnTo>
                    <a:pt x="6310922" y="658952"/>
                  </a:lnTo>
                  <a:lnTo>
                    <a:pt x="6310033" y="659130"/>
                  </a:lnTo>
                  <a:lnTo>
                    <a:pt x="6304699" y="659828"/>
                  </a:lnTo>
                  <a:lnTo>
                    <a:pt x="6303810" y="659904"/>
                  </a:lnTo>
                  <a:lnTo>
                    <a:pt x="6302908" y="659942"/>
                  </a:lnTo>
                  <a:lnTo>
                    <a:pt x="6302006" y="659993"/>
                  </a:lnTo>
                  <a:lnTo>
                    <a:pt x="6301117" y="660006"/>
                  </a:lnTo>
                  <a:lnTo>
                    <a:pt x="6300216" y="660006"/>
                  </a:lnTo>
                  <a:lnTo>
                    <a:pt x="54864" y="660006"/>
                  </a:lnTo>
                  <a:lnTo>
                    <a:pt x="53962" y="660006"/>
                  </a:lnTo>
                  <a:lnTo>
                    <a:pt x="53073" y="659993"/>
                  </a:lnTo>
                  <a:lnTo>
                    <a:pt x="52171" y="659942"/>
                  </a:lnTo>
                  <a:lnTo>
                    <a:pt x="51269" y="659904"/>
                  </a:lnTo>
                  <a:lnTo>
                    <a:pt x="50380" y="659828"/>
                  </a:lnTo>
                  <a:lnTo>
                    <a:pt x="44157" y="658952"/>
                  </a:lnTo>
                  <a:lnTo>
                    <a:pt x="43281" y="658787"/>
                  </a:lnTo>
                  <a:lnTo>
                    <a:pt x="38938" y="657644"/>
                  </a:lnTo>
                  <a:lnTo>
                    <a:pt x="38074" y="657390"/>
                  </a:lnTo>
                  <a:lnTo>
                    <a:pt x="37223" y="657110"/>
                  </a:lnTo>
                  <a:lnTo>
                    <a:pt x="36385" y="656805"/>
                  </a:lnTo>
                  <a:lnTo>
                    <a:pt x="35534" y="656501"/>
                  </a:lnTo>
                  <a:lnTo>
                    <a:pt x="29006" y="653529"/>
                  </a:lnTo>
                  <a:lnTo>
                    <a:pt x="28206" y="653110"/>
                  </a:lnTo>
                  <a:lnTo>
                    <a:pt x="24384" y="650760"/>
                  </a:lnTo>
                  <a:lnTo>
                    <a:pt x="23634" y="650265"/>
                  </a:lnTo>
                  <a:lnTo>
                    <a:pt x="22898" y="649744"/>
                  </a:lnTo>
                  <a:lnTo>
                    <a:pt x="22186" y="649211"/>
                  </a:lnTo>
                  <a:lnTo>
                    <a:pt x="21463" y="648677"/>
                  </a:lnTo>
                  <a:lnTo>
                    <a:pt x="18021" y="645795"/>
                  </a:lnTo>
                  <a:lnTo>
                    <a:pt x="17348" y="645198"/>
                  </a:lnTo>
                  <a:lnTo>
                    <a:pt x="12458" y="639953"/>
                  </a:lnTo>
                  <a:lnTo>
                    <a:pt x="11887" y="639254"/>
                  </a:lnTo>
                  <a:lnTo>
                    <a:pt x="11328" y="638556"/>
                  </a:lnTo>
                  <a:lnTo>
                    <a:pt x="10795" y="637832"/>
                  </a:lnTo>
                  <a:lnTo>
                    <a:pt x="10261" y="637108"/>
                  </a:lnTo>
                  <a:lnTo>
                    <a:pt x="9740" y="636371"/>
                  </a:lnTo>
                  <a:lnTo>
                    <a:pt x="9245" y="635622"/>
                  </a:lnTo>
                  <a:lnTo>
                    <a:pt x="8750" y="634885"/>
                  </a:lnTo>
                  <a:lnTo>
                    <a:pt x="8267" y="634123"/>
                  </a:lnTo>
                  <a:lnTo>
                    <a:pt x="7810" y="633349"/>
                  </a:lnTo>
                  <a:lnTo>
                    <a:pt x="7340" y="632587"/>
                  </a:lnTo>
                  <a:lnTo>
                    <a:pt x="3213" y="623633"/>
                  </a:lnTo>
                  <a:lnTo>
                    <a:pt x="2908" y="622782"/>
                  </a:lnTo>
                  <a:lnTo>
                    <a:pt x="2628" y="621931"/>
                  </a:lnTo>
                  <a:lnTo>
                    <a:pt x="2362" y="621068"/>
                  </a:lnTo>
                  <a:lnTo>
                    <a:pt x="2095" y="620217"/>
                  </a:lnTo>
                  <a:lnTo>
                    <a:pt x="1054" y="615848"/>
                  </a:lnTo>
                  <a:lnTo>
                    <a:pt x="876" y="614972"/>
                  </a:lnTo>
                  <a:lnTo>
                    <a:pt x="723" y="614083"/>
                  </a:lnTo>
                  <a:lnTo>
                    <a:pt x="596" y="613194"/>
                  </a:lnTo>
                  <a:lnTo>
                    <a:pt x="457" y="612305"/>
                  </a:lnTo>
                  <a:lnTo>
                    <a:pt x="0" y="606044"/>
                  </a:lnTo>
                  <a:lnTo>
                    <a:pt x="0" y="605142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73"/>
                  </a:lnTo>
                  <a:lnTo>
                    <a:pt x="63" y="52171"/>
                  </a:lnTo>
                  <a:lnTo>
                    <a:pt x="114" y="51269"/>
                  </a:lnTo>
                  <a:lnTo>
                    <a:pt x="177" y="50380"/>
                  </a:lnTo>
                  <a:lnTo>
                    <a:pt x="266" y="49491"/>
                  </a:lnTo>
                  <a:lnTo>
                    <a:pt x="355" y="48590"/>
                  </a:lnTo>
                  <a:lnTo>
                    <a:pt x="457" y="47701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1866" y="40665"/>
                  </a:lnTo>
                  <a:lnTo>
                    <a:pt x="2095" y="39801"/>
                  </a:lnTo>
                  <a:lnTo>
                    <a:pt x="2362" y="38938"/>
                  </a:lnTo>
                  <a:lnTo>
                    <a:pt x="2628" y="38074"/>
                  </a:lnTo>
                  <a:lnTo>
                    <a:pt x="2908" y="37223"/>
                  </a:lnTo>
                  <a:lnTo>
                    <a:pt x="3213" y="36385"/>
                  </a:lnTo>
                  <a:lnTo>
                    <a:pt x="3505" y="35534"/>
                  </a:lnTo>
                  <a:lnTo>
                    <a:pt x="6477" y="29006"/>
                  </a:lnTo>
                  <a:lnTo>
                    <a:pt x="6896" y="28206"/>
                  </a:lnTo>
                  <a:lnTo>
                    <a:pt x="7340" y="27432"/>
                  </a:lnTo>
                  <a:lnTo>
                    <a:pt x="7810" y="26657"/>
                  </a:lnTo>
                  <a:lnTo>
                    <a:pt x="8267" y="25882"/>
                  </a:lnTo>
                  <a:lnTo>
                    <a:pt x="10795" y="22186"/>
                  </a:lnTo>
                  <a:lnTo>
                    <a:pt x="11328" y="21463"/>
                  </a:lnTo>
                  <a:lnTo>
                    <a:pt x="11887" y="20751"/>
                  </a:lnTo>
                  <a:lnTo>
                    <a:pt x="12458" y="20053"/>
                  </a:lnTo>
                  <a:lnTo>
                    <a:pt x="13017" y="19367"/>
                  </a:lnTo>
                  <a:lnTo>
                    <a:pt x="20053" y="12458"/>
                  </a:lnTo>
                  <a:lnTo>
                    <a:pt x="20751" y="11887"/>
                  </a:lnTo>
                  <a:lnTo>
                    <a:pt x="21463" y="11328"/>
                  </a:lnTo>
                  <a:lnTo>
                    <a:pt x="22186" y="10795"/>
                  </a:lnTo>
                  <a:lnTo>
                    <a:pt x="22898" y="10261"/>
                  </a:lnTo>
                  <a:lnTo>
                    <a:pt x="23634" y="9740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82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28206" y="6896"/>
                  </a:lnTo>
                  <a:lnTo>
                    <a:pt x="29006" y="6477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38074" y="2628"/>
                  </a:lnTo>
                  <a:lnTo>
                    <a:pt x="38938" y="2362"/>
                  </a:lnTo>
                  <a:lnTo>
                    <a:pt x="39801" y="2095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700">
              <a:solidFill>
                <a:srgbClr val="B6D80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8" name="object 28"/>
          <p:cNvSpPr txBox="1"/>
          <p:nvPr/>
        </p:nvSpPr>
        <p:spPr>
          <a:xfrm>
            <a:off x="745874" y="2474863"/>
            <a:ext cx="6064885" cy="4522470"/>
          </a:xfrm>
          <a:prstGeom prst="rect">
            <a:avLst/>
          </a:prstGeom>
        </p:spPr>
        <p:txBody>
          <a:bodyPr wrap="square" lIns="0" tIns="83185" rIns="0" bIns="0" rtlCol="0" vert="horz">
            <a:spAutoFit/>
          </a:bodyPr>
          <a:lstStyle/>
          <a:p>
            <a:pPr marL="58419">
              <a:lnSpc>
                <a:spcPct val="100000"/>
              </a:lnSpc>
              <a:spcBef>
                <a:spcPts val="655"/>
              </a:spcBef>
            </a:pPr>
            <a:r>
              <a:rPr dirty="0" sz="1000" spc="-10" b="1">
                <a:solidFill>
                  <a:srgbClr val="3E8A5A"/>
                </a:solidFill>
                <a:latin typeface="Aptos"/>
                <a:cs typeface="Aptos"/>
              </a:rPr>
              <a:t>FYSISK ANALYSE</a:t>
            </a:r>
            <a:endParaRPr sz="1000">
              <a:latin typeface="Aptos"/>
              <a:cs typeface="Aptos"/>
            </a:endParaRPr>
          </a:p>
          <a:p>
            <a:pPr marL="58419" marR="38100">
              <a:lnSpc>
                <a:spcPct val="125000"/>
              </a:lnSpc>
              <a:spcBef>
                <a:spcPts val="260"/>
              </a:spcBef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Mærk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jorden.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Føles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kompakt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løs?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Beskriv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krummestrukturen.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Beskriv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farven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lugten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begge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jordprøver.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Beregn fugtighedsprocent: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afvej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20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g,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opvarm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bunsenbrænder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ca.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10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min.,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vej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igen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udregn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fugtighedsprocenten.</a:t>
            </a:r>
            <a:endParaRPr sz="1000">
              <a:latin typeface="Aptos"/>
              <a:cs typeface="Aptos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00">
              <a:latin typeface="Aptos"/>
              <a:cs typeface="Aptos"/>
            </a:endParaRPr>
          </a:p>
          <a:p>
            <a:pPr marL="58419">
              <a:lnSpc>
                <a:spcPct val="100000"/>
              </a:lnSpc>
            </a:pPr>
            <a:r>
              <a:rPr dirty="0" sz="1000" b="1">
                <a:solidFill>
                  <a:srgbClr val="4BA9D0"/>
                </a:solidFill>
                <a:latin typeface="Aptos"/>
                <a:cs typeface="Aptos"/>
              </a:rPr>
              <a:t>KEMISK</a:t>
            </a:r>
            <a:r>
              <a:rPr dirty="0" sz="1000" spc="-45" b="1">
                <a:solidFill>
                  <a:srgbClr val="4BA9D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4BA9D0"/>
                </a:solidFill>
                <a:latin typeface="Aptos"/>
                <a:cs typeface="Aptos"/>
              </a:rPr>
              <a:t>ANALYSE</a:t>
            </a:r>
            <a:endParaRPr sz="1000">
              <a:latin typeface="Aptos"/>
              <a:cs typeface="Aptos"/>
            </a:endParaRPr>
          </a:p>
          <a:p>
            <a:pPr marL="67945">
              <a:lnSpc>
                <a:spcPct val="100000"/>
              </a:lnSpc>
              <a:spcBef>
                <a:spcPts val="975"/>
              </a:spcBef>
            </a:pP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Test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kalk:</a:t>
            </a:r>
            <a:endParaRPr sz="1000">
              <a:latin typeface="Aptos"/>
              <a:cs typeface="Aptos"/>
            </a:endParaRPr>
          </a:p>
          <a:p>
            <a:pPr marL="175895" marR="119380" indent="-107950">
              <a:lnSpc>
                <a:spcPct val="166700"/>
              </a:lnSpc>
              <a:buFont typeface="Times New Roman"/>
              <a:buChar char="•"/>
              <a:tabLst>
                <a:tab pos="175895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Sug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2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ml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eddikesyre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op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pipette,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dryp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5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dråber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to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steder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hver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prøve.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Hvis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eddiken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bruser,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indeholder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jorden</a:t>
            </a:r>
            <a:r>
              <a:rPr dirty="0" sz="1000" spc="-5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kalk.</a:t>
            </a:r>
            <a:endParaRPr sz="1000">
              <a:latin typeface="Aptos"/>
              <a:cs typeface="Aptos"/>
            </a:endParaRPr>
          </a:p>
          <a:p>
            <a:pPr marL="175260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75260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Beregn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pH: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Bland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20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30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vand,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rør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rundt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mål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pH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pH-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meter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pH-strips.</a:t>
            </a:r>
            <a:endParaRPr sz="1000">
              <a:latin typeface="Aptos"/>
              <a:cs typeface="Aptos"/>
            </a:endParaRPr>
          </a:p>
          <a:p>
            <a:pPr>
              <a:lnSpc>
                <a:spcPct val="100000"/>
              </a:lnSpc>
              <a:spcBef>
                <a:spcPts val="495"/>
              </a:spcBef>
              <a:buClr>
                <a:srgbClr val="2E3430"/>
              </a:buClr>
              <a:buFont typeface="Times New Roman"/>
              <a:buChar char="•"/>
            </a:pPr>
            <a:endParaRPr sz="1000">
              <a:latin typeface="Aptos"/>
              <a:cs typeface="Aptos"/>
            </a:endParaRPr>
          </a:p>
          <a:p>
            <a:pPr marL="162560">
              <a:lnSpc>
                <a:spcPct val="100000"/>
              </a:lnSpc>
            </a:pPr>
            <a:r>
              <a:rPr dirty="0" sz="1000" spc="-10" b="1">
                <a:solidFill>
                  <a:srgbClr val="B6D80D"/>
                </a:solidFill>
                <a:latin typeface="Aptos"/>
                <a:cs typeface="Aptos"/>
              </a:rPr>
              <a:t>BIOLOGISK</a:t>
            </a:r>
            <a:r>
              <a:rPr dirty="0" sz="1000" spc="5" b="1">
                <a:solidFill>
                  <a:srgbClr val="B6D80D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B6D80D"/>
                </a:solidFill>
                <a:latin typeface="Aptos"/>
                <a:cs typeface="Aptos"/>
              </a:rPr>
              <a:t>ANALYSE</a:t>
            </a:r>
            <a:endParaRPr sz="1000">
              <a:latin typeface="Aptos"/>
              <a:cs typeface="Aptos"/>
            </a:endParaRPr>
          </a:p>
          <a:p>
            <a:pPr lvl="1" marL="270510" indent="-107314">
              <a:lnSpc>
                <a:spcPct val="100000"/>
              </a:lnSpc>
              <a:spcBef>
                <a:spcPts val="560"/>
              </a:spcBef>
              <a:buFont typeface="Times New Roman"/>
              <a:buChar char="•"/>
              <a:tabLst>
                <a:tab pos="270510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Beskriv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synligt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liv: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små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dyr,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svampe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rødder.</a:t>
            </a:r>
            <a:endParaRPr sz="1000">
              <a:latin typeface="Aptos"/>
              <a:cs typeface="Aptos"/>
            </a:endParaRPr>
          </a:p>
          <a:p>
            <a:pPr lvl="1" marL="271145" marR="5080" indent="-107950">
              <a:lnSpc>
                <a:spcPct val="166700"/>
              </a:lnSpc>
              <a:buFont typeface="Times New Roman"/>
              <a:buChar char="•"/>
              <a:tabLst>
                <a:tab pos="271145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Lav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mikroskopi: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Bland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10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150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g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vand,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tag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dråbe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fra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bunden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objektglas,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læg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dækglas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på,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kig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efter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mikroskopisk dyreliv.</a:t>
            </a:r>
            <a:endParaRPr sz="1000">
              <a:latin typeface="Aptos"/>
              <a:cs typeface="Aptos"/>
            </a:endParaRPr>
          </a:p>
          <a:p>
            <a:pPr lvl="1" marL="270510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270510" algn="l"/>
              </a:tabLst>
            </a:pPr>
            <a:r>
              <a:rPr dirty="0" sz="1000" spc="-35">
                <a:solidFill>
                  <a:srgbClr val="2E3430"/>
                </a:solidFill>
                <a:latin typeface="Aptos"/>
                <a:cs typeface="Aptos"/>
              </a:rPr>
              <a:t>Tag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billeder/video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af det,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finder.</a:t>
            </a:r>
            <a:endParaRPr sz="1000">
              <a:latin typeface="Aptos"/>
              <a:cs typeface="Aptos"/>
            </a:endParaRPr>
          </a:p>
          <a:p>
            <a:pPr marL="12700" marR="1461135">
              <a:lnSpc>
                <a:spcPct val="125000"/>
              </a:lnSpc>
              <a:spcBef>
                <a:spcPts val="2014"/>
              </a:spcBef>
            </a:pP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Sammenlign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resultaterne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 og 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diskutér,</a:t>
            </a:r>
            <a:r>
              <a:rPr dirty="0" sz="1000" spc="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hvilken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jordprøve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 der virker mest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levende.</a:t>
            </a:r>
            <a:r>
              <a:rPr dirty="0" sz="1000" spc="50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Hvad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kan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forskellene skyldes?</a:t>
            </a:r>
            <a:endParaRPr sz="1000">
              <a:latin typeface="Aptos"/>
              <a:cs typeface="Aptos"/>
            </a:endParaRPr>
          </a:p>
        </p:txBody>
      </p:sp>
      <p:graphicFrame>
        <p:nvGraphicFramePr>
          <p:cNvPr id="29" name="object 29"/>
          <p:cNvGraphicFramePr>
            <a:graphicFrameLocks noGrp="1"/>
          </p:cNvGraphicFramePr>
          <p:nvPr/>
        </p:nvGraphicFramePr>
        <p:xfrm>
          <a:off x="615452" y="7300027"/>
          <a:ext cx="6443980" cy="26047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0905"/>
                <a:gridCol w="2097405"/>
                <a:gridCol w="2097405"/>
              </a:tblGrid>
              <a:tr h="289560"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dirty="0" sz="1200" spc="-1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Parameter</a:t>
                      </a:r>
                      <a:endParaRPr sz="1200">
                        <a:latin typeface="Aptos"/>
                        <a:cs typeface="Aptos"/>
                      </a:endParaRPr>
                    </a:p>
                  </a:txBody>
                  <a:tcPr marL="0" marR="0" marB="0" marT="7620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3E8A5A"/>
                    </a:solidFill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dirty="0" sz="120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Prøve</a:t>
                      </a:r>
                      <a:r>
                        <a:rPr dirty="0" sz="1200" spc="-65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200" spc="-5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A</a:t>
                      </a:r>
                      <a:endParaRPr sz="1200">
                        <a:latin typeface="Aptos"/>
                        <a:cs typeface="Aptos"/>
                      </a:endParaRPr>
                    </a:p>
                  </a:txBody>
                  <a:tcPr marL="0" marR="0" marB="0" marT="7620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3E8A5A"/>
                    </a:solidFill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dirty="0" sz="120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Prøve</a:t>
                      </a:r>
                      <a:r>
                        <a:rPr dirty="0" sz="1200" spc="-65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200" spc="-5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B</a:t>
                      </a:r>
                      <a:endParaRPr sz="1200">
                        <a:latin typeface="Aptos"/>
                        <a:cs typeface="Aptos"/>
                      </a:endParaRPr>
                    </a:p>
                  </a:txBody>
                  <a:tcPr marL="0" marR="0" marB="0" marT="7620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3E8A5A"/>
                    </a:solidFill>
                  </a:tcPr>
                </a:tc>
              </a:tr>
              <a:tr h="289560"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dirty="0" sz="100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Sted</a:t>
                      </a:r>
                      <a:r>
                        <a:rPr dirty="0" sz="1000" spc="-15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/</a:t>
                      </a:r>
                      <a:r>
                        <a:rPr dirty="0" sz="1000" spc="-5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 spc="-1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overflade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8064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289560"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dirty="0" sz="1000" spc="-1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Struktur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8064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289560"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dirty="0" sz="1000" spc="-1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Farve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8064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dirty="0" sz="1000" spc="-2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Lugt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8064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dirty="0" sz="100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Synligt</a:t>
                      </a:r>
                      <a:r>
                        <a:rPr dirty="0" sz="1000" spc="-3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 spc="-25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liv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8064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289560"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dirty="0" sz="1000" spc="-1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Pølsemetoden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8064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289560"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dirty="0" sz="1000" spc="-1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Syretest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8064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289560"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dirty="0" sz="1000" spc="-1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Komprimering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8064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0" name="object 30"/>
          <p:cNvSpPr/>
          <p:nvPr/>
        </p:nvSpPr>
        <p:spPr>
          <a:xfrm>
            <a:off x="530351" y="10012679"/>
            <a:ext cx="6492240" cy="0"/>
          </a:xfrm>
          <a:custGeom>
            <a:avLst/>
            <a:gdLst/>
            <a:ahLst/>
            <a:cxnLst/>
            <a:rect l="l" t="t" r="r" b="b"/>
            <a:pathLst>
              <a:path w="6492240" h="0">
                <a:moveTo>
                  <a:pt x="0" y="0"/>
                </a:moveTo>
                <a:lnTo>
                  <a:pt x="6492240" y="0"/>
                </a:lnTo>
              </a:path>
            </a:pathLst>
          </a:custGeom>
          <a:ln w="12700">
            <a:solidFill>
              <a:srgbClr val="DCE5DE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31" name="object 3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7166" y="891870"/>
            <a:ext cx="6324841" cy="1338503"/>
          </a:xfrm>
          <a:prstGeom prst="rect">
            <a:avLst/>
          </a:prstGeom>
        </p:spPr>
      </p:pic>
      <p:sp>
        <p:nvSpPr>
          <p:cNvPr id="32" name="object 32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76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pc="-10">
                <a:latin typeface="Aptos"/>
                <a:cs typeface="Aptos"/>
              </a:rPr>
              <a:t>Mikroliv</a:t>
            </a:r>
            <a:r>
              <a:rPr dirty="0">
                <a:latin typeface="Aptos"/>
                <a:cs typeface="Aptos"/>
              </a:rPr>
              <a:t> og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 spc="-10">
                <a:latin typeface="Aptos"/>
                <a:cs typeface="Aptos"/>
              </a:rPr>
              <a:t>udvidet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jordsundhed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·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 spc="-25">
                <a:latin typeface="Aptos"/>
                <a:cs typeface="Aptos"/>
              </a:rPr>
              <a:t>GF2</a:t>
            </a:r>
          </a:p>
        </p:txBody>
      </p:sp>
      <p:sp>
        <p:nvSpPr>
          <p:cNvPr id="33" name="object 3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6350" rIns="0" bIns="0" rtlCol="0" vert="horz">
            <a:spAutoFit/>
          </a:bodyPr>
          <a:lstStyle/>
          <a:p>
            <a:pPr marL="64769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dirty="0" spc="-50">
                <a:solidFill>
                  <a:srgbClr val="000000"/>
                </a:solidFill>
                <a:latin typeface="Aptos"/>
                <a:cs typeface="Aptos"/>
              </a:rPr>
              <a:t>2</a:t>
            </a:fld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350" y="-6350"/>
            <a:ext cx="7574915" cy="86360"/>
            <a:chOff x="-6350" y="-6350"/>
            <a:chExt cx="7574915" cy="8636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B6D8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B6D80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" name="object 5"/>
          <p:cNvGrpSpPr/>
          <p:nvPr/>
        </p:nvGrpSpPr>
        <p:grpSpPr>
          <a:xfrm>
            <a:off x="-6350" y="10609835"/>
            <a:ext cx="7574915" cy="86360"/>
            <a:chOff x="-6350" y="10609835"/>
            <a:chExt cx="7574915" cy="86360"/>
          </a:xfrm>
        </p:grpSpPr>
        <p:sp>
          <p:nvSpPr>
            <p:cNvPr id="6" name="object 6"/>
            <p:cNvSpPr/>
            <p:nvPr/>
          </p:nvSpPr>
          <p:spPr>
            <a:xfrm>
              <a:off x="0" y="10616184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B6D8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10616185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B6D80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59042" y="10253217"/>
            <a:ext cx="122427" cy="122428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471931" y="307409"/>
            <a:ext cx="488315" cy="488315"/>
            <a:chOff x="471931" y="307409"/>
            <a:chExt cx="488315" cy="488315"/>
          </a:xfrm>
        </p:grpSpPr>
        <p:sp>
          <p:nvSpPr>
            <p:cNvPr id="10" name="object 10"/>
            <p:cNvSpPr/>
            <p:nvPr/>
          </p:nvSpPr>
          <p:spPr>
            <a:xfrm>
              <a:off x="478281" y="313759"/>
              <a:ext cx="475615" cy="475615"/>
            </a:xfrm>
            <a:custGeom>
              <a:avLst/>
              <a:gdLst/>
              <a:ahLst/>
              <a:cxnLst/>
              <a:rect l="l" t="t" r="r" b="b"/>
              <a:pathLst>
                <a:path w="475615" h="475615">
                  <a:moveTo>
                    <a:pt x="237744" y="0"/>
                  </a:moveTo>
                  <a:lnTo>
                    <a:pt x="189829" y="4829"/>
                  </a:lnTo>
                  <a:lnTo>
                    <a:pt x="145202" y="18682"/>
                  </a:lnTo>
                  <a:lnTo>
                    <a:pt x="104817" y="40602"/>
                  </a:lnTo>
                  <a:lnTo>
                    <a:pt x="69632" y="69632"/>
                  </a:lnTo>
                  <a:lnTo>
                    <a:pt x="40602" y="104817"/>
                  </a:lnTo>
                  <a:lnTo>
                    <a:pt x="18682" y="145202"/>
                  </a:lnTo>
                  <a:lnTo>
                    <a:pt x="4829" y="189829"/>
                  </a:lnTo>
                  <a:lnTo>
                    <a:pt x="0" y="237744"/>
                  </a:lnTo>
                  <a:lnTo>
                    <a:pt x="4829" y="285658"/>
                  </a:lnTo>
                  <a:lnTo>
                    <a:pt x="18682" y="330285"/>
                  </a:lnTo>
                  <a:lnTo>
                    <a:pt x="40602" y="370670"/>
                  </a:lnTo>
                  <a:lnTo>
                    <a:pt x="69632" y="405855"/>
                  </a:lnTo>
                  <a:lnTo>
                    <a:pt x="104817" y="434885"/>
                  </a:lnTo>
                  <a:lnTo>
                    <a:pt x="145202" y="456805"/>
                  </a:lnTo>
                  <a:lnTo>
                    <a:pt x="189829" y="470658"/>
                  </a:lnTo>
                  <a:lnTo>
                    <a:pt x="237744" y="475488"/>
                  </a:lnTo>
                  <a:lnTo>
                    <a:pt x="285658" y="470658"/>
                  </a:lnTo>
                  <a:lnTo>
                    <a:pt x="330285" y="456805"/>
                  </a:lnTo>
                  <a:lnTo>
                    <a:pt x="370670" y="434885"/>
                  </a:lnTo>
                  <a:lnTo>
                    <a:pt x="405855" y="405855"/>
                  </a:lnTo>
                  <a:lnTo>
                    <a:pt x="434885" y="370670"/>
                  </a:lnTo>
                  <a:lnTo>
                    <a:pt x="456805" y="330285"/>
                  </a:lnTo>
                  <a:lnTo>
                    <a:pt x="470658" y="285658"/>
                  </a:lnTo>
                  <a:lnTo>
                    <a:pt x="475488" y="237744"/>
                  </a:lnTo>
                  <a:lnTo>
                    <a:pt x="470658" y="189829"/>
                  </a:lnTo>
                  <a:lnTo>
                    <a:pt x="456805" y="145202"/>
                  </a:lnTo>
                  <a:lnTo>
                    <a:pt x="434885" y="104817"/>
                  </a:lnTo>
                  <a:lnTo>
                    <a:pt x="405855" y="69632"/>
                  </a:lnTo>
                  <a:lnTo>
                    <a:pt x="370670" y="40602"/>
                  </a:lnTo>
                  <a:lnTo>
                    <a:pt x="330285" y="18682"/>
                  </a:lnTo>
                  <a:lnTo>
                    <a:pt x="285658" y="4829"/>
                  </a:lnTo>
                  <a:lnTo>
                    <a:pt x="237744" y="0"/>
                  </a:lnTo>
                  <a:close/>
                </a:path>
              </a:pathLst>
            </a:custGeom>
            <a:solidFill>
              <a:srgbClr val="B6D8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478281" y="313759"/>
              <a:ext cx="475615" cy="475615"/>
            </a:xfrm>
            <a:custGeom>
              <a:avLst/>
              <a:gdLst/>
              <a:ahLst/>
              <a:cxnLst/>
              <a:rect l="l" t="t" r="r" b="b"/>
              <a:pathLst>
                <a:path w="475615" h="475615">
                  <a:moveTo>
                    <a:pt x="475488" y="237744"/>
                  </a:moveTo>
                  <a:lnTo>
                    <a:pt x="470658" y="285658"/>
                  </a:lnTo>
                  <a:lnTo>
                    <a:pt x="456805" y="330285"/>
                  </a:lnTo>
                  <a:lnTo>
                    <a:pt x="434885" y="370670"/>
                  </a:lnTo>
                  <a:lnTo>
                    <a:pt x="405855" y="405855"/>
                  </a:lnTo>
                  <a:lnTo>
                    <a:pt x="370670" y="434885"/>
                  </a:lnTo>
                  <a:lnTo>
                    <a:pt x="330285" y="456805"/>
                  </a:lnTo>
                  <a:lnTo>
                    <a:pt x="285658" y="470658"/>
                  </a:lnTo>
                  <a:lnTo>
                    <a:pt x="237744" y="475488"/>
                  </a:lnTo>
                  <a:lnTo>
                    <a:pt x="189829" y="470658"/>
                  </a:lnTo>
                  <a:lnTo>
                    <a:pt x="145202" y="456805"/>
                  </a:lnTo>
                  <a:lnTo>
                    <a:pt x="104817" y="434885"/>
                  </a:lnTo>
                  <a:lnTo>
                    <a:pt x="69632" y="405855"/>
                  </a:lnTo>
                  <a:lnTo>
                    <a:pt x="40602" y="370670"/>
                  </a:lnTo>
                  <a:lnTo>
                    <a:pt x="18682" y="330285"/>
                  </a:lnTo>
                  <a:lnTo>
                    <a:pt x="4829" y="285658"/>
                  </a:lnTo>
                  <a:lnTo>
                    <a:pt x="0" y="237744"/>
                  </a:lnTo>
                  <a:lnTo>
                    <a:pt x="4829" y="189829"/>
                  </a:lnTo>
                  <a:lnTo>
                    <a:pt x="18682" y="145202"/>
                  </a:lnTo>
                  <a:lnTo>
                    <a:pt x="40602" y="104817"/>
                  </a:lnTo>
                  <a:lnTo>
                    <a:pt x="69632" y="69632"/>
                  </a:lnTo>
                  <a:lnTo>
                    <a:pt x="104817" y="40602"/>
                  </a:lnTo>
                  <a:lnTo>
                    <a:pt x="145202" y="18682"/>
                  </a:lnTo>
                  <a:lnTo>
                    <a:pt x="189829" y="4829"/>
                  </a:lnTo>
                  <a:lnTo>
                    <a:pt x="237744" y="0"/>
                  </a:lnTo>
                  <a:lnTo>
                    <a:pt x="285658" y="4829"/>
                  </a:lnTo>
                  <a:lnTo>
                    <a:pt x="330285" y="18682"/>
                  </a:lnTo>
                  <a:lnTo>
                    <a:pt x="370670" y="40602"/>
                  </a:lnTo>
                  <a:lnTo>
                    <a:pt x="405855" y="69632"/>
                  </a:lnTo>
                  <a:lnTo>
                    <a:pt x="434885" y="104817"/>
                  </a:lnTo>
                  <a:lnTo>
                    <a:pt x="456805" y="145202"/>
                  </a:lnTo>
                  <a:lnTo>
                    <a:pt x="470658" y="189829"/>
                  </a:lnTo>
                  <a:lnTo>
                    <a:pt x="475488" y="237744"/>
                  </a:lnTo>
                </a:path>
              </a:pathLst>
            </a:custGeom>
            <a:ln w="12700">
              <a:solidFill>
                <a:srgbClr val="B6D80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652447" y="363818"/>
            <a:ext cx="127635" cy="254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50" b="1">
                <a:solidFill>
                  <a:srgbClr val="FFFFFF"/>
                </a:solidFill>
                <a:latin typeface="Aptos"/>
                <a:cs typeface="Aptos"/>
              </a:rPr>
              <a:t>2</a:t>
            </a:r>
            <a:endParaRPr sz="1500">
              <a:latin typeface="Aptos"/>
              <a:cs typeface="Apto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30300" y="435126"/>
            <a:ext cx="60579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 b="1">
                <a:solidFill>
                  <a:srgbClr val="B6D80D"/>
                </a:solidFill>
                <a:latin typeface="Aptos"/>
                <a:cs typeface="Aptos"/>
              </a:rPr>
              <a:t>OPGAVE</a:t>
            </a:r>
            <a:endParaRPr sz="1200">
              <a:latin typeface="Aptos"/>
              <a:cs typeface="Apto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90218" y="931411"/>
            <a:ext cx="2736850" cy="360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200" b="1">
                <a:solidFill>
                  <a:srgbClr val="16483A"/>
                </a:solidFill>
                <a:latin typeface="Aptos Display"/>
                <a:cs typeface="Aptos Display"/>
              </a:rPr>
              <a:t>Det</a:t>
            </a:r>
            <a:r>
              <a:rPr dirty="0" sz="2200" spc="-45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spc="-10" b="1">
                <a:solidFill>
                  <a:srgbClr val="16483A"/>
                </a:solidFill>
                <a:latin typeface="Aptos Display"/>
                <a:cs typeface="Aptos Display"/>
              </a:rPr>
              <a:t>organiske</a:t>
            </a:r>
            <a:r>
              <a:rPr dirty="0" sz="2200" spc="-35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spc="-10" b="1">
                <a:solidFill>
                  <a:srgbClr val="16483A"/>
                </a:solidFill>
                <a:latin typeface="Aptos Display"/>
                <a:cs typeface="Aptos Display"/>
              </a:rPr>
              <a:t>kredsløb</a:t>
            </a:r>
            <a:endParaRPr sz="2200">
              <a:latin typeface="Aptos Display"/>
              <a:cs typeface="Aptos Display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508506" y="4621555"/>
            <a:ext cx="6367780" cy="1024255"/>
            <a:chOff x="508506" y="4621555"/>
            <a:chExt cx="6367780" cy="1024255"/>
          </a:xfrm>
        </p:grpSpPr>
        <p:sp>
          <p:nvSpPr>
            <p:cNvPr id="16" name="object 16"/>
            <p:cNvSpPr/>
            <p:nvPr/>
          </p:nvSpPr>
          <p:spPr>
            <a:xfrm>
              <a:off x="514859" y="4627905"/>
              <a:ext cx="6355080" cy="1011555"/>
            </a:xfrm>
            <a:custGeom>
              <a:avLst/>
              <a:gdLst/>
              <a:ahLst/>
              <a:cxnLst/>
              <a:rect l="l" t="t" r="r" b="b"/>
              <a:pathLst>
                <a:path w="6355080" h="1011554">
                  <a:moveTo>
                    <a:pt x="54864" y="0"/>
                  </a:moveTo>
                  <a:lnTo>
                    <a:pt x="13017" y="19367"/>
                  </a:lnTo>
                  <a:lnTo>
                    <a:pt x="0" y="957592"/>
                  </a:lnTo>
                  <a:lnTo>
                    <a:pt x="2616" y="973467"/>
                  </a:lnTo>
                  <a:lnTo>
                    <a:pt x="32219" y="1006665"/>
                  </a:lnTo>
                  <a:lnTo>
                    <a:pt x="6300216" y="1011555"/>
                  </a:lnTo>
                  <a:lnTo>
                    <a:pt x="6312674" y="1010132"/>
                  </a:lnTo>
                  <a:lnTo>
                    <a:pt x="6349428" y="980960"/>
                  </a:lnTo>
                  <a:lnTo>
                    <a:pt x="6355080" y="54864"/>
                  </a:lnTo>
                  <a:lnTo>
                    <a:pt x="6354902" y="50380"/>
                  </a:lnTo>
                  <a:lnTo>
                    <a:pt x="6335712" y="13017"/>
                  </a:lnTo>
                  <a:lnTo>
                    <a:pt x="548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514859" y="4627905"/>
              <a:ext cx="6355080" cy="1011555"/>
            </a:xfrm>
            <a:custGeom>
              <a:avLst/>
              <a:gdLst/>
              <a:ahLst/>
              <a:cxnLst/>
              <a:rect l="l" t="t" r="r" b="b"/>
              <a:pathLst>
                <a:path w="6355080" h="1011554">
                  <a:moveTo>
                    <a:pt x="54864" y="0"/>
                  </a:moveTo>
                  <a:lnTo>
                    <a:pt x="6300216" y="0"/>
                  </a:lnTo>
                  <a:lnTo>
                    <a:pt x="6301105" y="0"/>
                  </a:lnTo>
                  <a:lnTo>
                    <a:pt x="6302006" y="25"/>
                  </a:lnTo>
                  <a:lnTo>
                    <a:pt x="6302895" y="63"/>
                  </a:lnTo>
                  <a:lnTo>
                    <a:pt x="6303797" y="114"/>
                  </a:lnTo>
                  <a:lnTo>
                    <a:pt x="6304699" y="177"/>
                  </a:lnTo>
                  <a:lnTo>
                    <a:pt x="6305588" y="266"/>
                  </a:lnTo>
                  <a:lnTo>
                    <a:pt x="6306477" y="355"/>
                  </a:lnTo>
                  <a:lnTo>
                    <a:pt x="6307378" y="457"/>
                  </a:lnTo>
                  <a:lnTo>
                    <a:pt x="6308267" y="596"/>
                  </a:lnTo>
                  <a:lnTo>
                    <a:pt x="6309156" y="723"/>
                  </a:lnTo>
                  <a:lnTo>
                    <a:pt x="6318694" y="3213"/>
                  </a:lnTo>
                  <a:lnTo>
                    <a:pt x="6319532" y="3505"/>
                  </a:lnTo>
                  <a:lnTo>
                    <a:pt x="6326073" y="6477"/>
                  </a:lnTo>
                  <a:lnTo>
                    <a:pt x="6326873" y="6896"/>
                  </a:lnTo>
                  <a:lnTo>
                    <a:pt x="6327648" y="7340"/>
                  </a:lnTo>
                  <a:lnTo>
                    <a:pt x="6328422" y="7810"/>
                  </a:lnTo>
                  <a:lnTo>
                    <a:pt x="6329184" y="8267"/>
                  </a:lnTo>
                  <a:lnTo>
                    <a:pt x="6332893" y="10795"/>
                  </a:lnTo>
                  <a:lnTo>
                    <a:pt x="6333617" y="11328"/>
                  </a:lnTo>
                  <a:lnTo>
                    <a:pt x="6334328" y="11887"/>
                  </a:lnTo>
                  <a:lnTo>
                    <a:pt x="6335014" y="12458"/>
                  </a:lnTo>
                  <a:lnTo>
                    <a:pt x="6335712" y="13017"/>
                  </a:lnTo>
                  <a:lnTo>
                    <a:pt x="6336385" y="13614"/>
                  </a:lnTo>
                  <a:lnTo>
                    <a:pt x="6337058" y="14211"/>
                  </a:lnTo>
                  <a:lnTo>
                    <a:pt x="6337719" y="14820"/>
                  </a:lnTo>
                  <a:lnTo>
                    <a:pt x="6338379" y="15430"/>
                  </a:lnTo>
                  <a:lnTo>
                    <a:pt x="6339014" y="16065"/>
                  </a:lnTo>
                  <a:lnTo>
                    <a:pt x="6339649" y="16700"/>
                  </a:lnTo>
                  <a:lnTo>
                    <a:pt x="6340259" y="17360"/>
                  </a:lnTo>
                  <a:lnTo>
                    <a:pt x="6340868" y="18021"/>
                  </a:lnTo>
                  <a:lnTo>
                    <a:pt x="6341465" y="18681"/>
                  </a:lnTo>
                  <a:lnTo>
                    <a:pt x="6344272" y="22186"/>
                  </a:lnTo>
                  <a:lnTo>
                    <a:pt x="6344818" y="22898"/>
                  </a:lnTo>
                  <a:lnTo>
                    <a:pt x="6345339" y="23634"/>
                  </a:lnTo>
                  <a:lnTo>
                    <a:pt x="6345834" y="24384"/>
                  </a:lnTo>
                  <a:lnTo>
                    <a:pt x="6346329" y="25133"/>
                  </a:lnTo>
                  <a:lnTo>
                    <a:pt x="6350901" y="33870"/>
                  </a:lnTo>
                  <a:lnTo>
                    <a:pt x="6351244" y="34696"/>
                  </a:lnTo>
                  <a:lnTo>
                    <a:pt x="6351574" y="35534"/>
                  </a:lnTo>
                  <a:lnTo>
                    <a:pt x="6351866" y="36385"/>
                  </a:lnTo>
                  <a:lnTo>
                    <a:pt x="6352171" y="37223"/>
                  </a:lnTo>
                  <a:lnTo>
                    <a:pt x="6353429" y="41529"/>
                  </a:lnTo>
                  <a:lnTo>
                    <a:pt x="6353657" y="42405"/>
                  </a:lnTo>
                  <a:lnTo>
                    <a:pt x="6354813" y="49491"/>
                  </a:lnTo>
                  <a:lnTo>
                    <a:pt x="6354902" y="50380"/>
                  </a:lnTo>
                  <a:lnTo>
                    <a:pt x="6354965" y="51282"/>
                  </a:lnTo>
                  <a:lnTo>
                    <a:pt x="6355016" y="52171"/>
                  </a:lnTo>
                  <a:lnTo>
                    <a:pt x="6355054" y="53073"/>
                  </a:lnTo>
                  <a:lnTo>
                    <a:pt x="6355080" y="53962"/>
                  </a:lnTo>
                  <a:lnTo>
                    <a:pt x="6355080" y="54864"/>
                  </a:lnTo>
                  <a:lnTo>
                    <a:pt x="6355080" y="956691"/>
                  </a:lnTo>
                  <a:lnTo>
                    <a:pt x="6355080" y="957592"/>
                  </a:lnTo>
                  <a:lnTo>
                    <a:pt x="6355054" y="958481"/>
                  </a:lnTo>
                  <a:lnTo>
                    <a:pt x="6354483" y="964742"/>
                  </a:lnTo>
                  <a:lnTo>
                    <a:pt x="6354356" y="965631"/>
                  </a:lnTo>
                  <a:lnTo>
                    <a:pt x="6354203" y="966520"/>
                  </a:lnTo>
                  <a:lnTo>
                    <a:pt x="6354025" y="967397"/>
                  </a:lnTo>
                  <a:lnTo>
                    <a:pt x="6353848" y="968273"/>
                  </a:lnTo>
                  <a:lnTo>
                    <a:pt x="6353657" y="969149"/>
                  </a:lnTo>
                  <a:lnTo>
                    <a:pt x="6353429" y="970013"/>
                  </a:lnTo>
                  <a:lnTo>
                    <a:pt x="6353213" y="970889"/>
                  </a:lnTo>
                  <a:lnTo>
                    <a:pt x="6351866" y="975169"/>
                  </a:lnTo>
                  <a:lnTo>
                    <a:pt x="6351574" y="976020"/>
                  </a:lnTo>
                  <a:lnTo>
                    <a:pt x="6345834" y="987171"/>
                  </a:lnTo>
                  <a:lnTo>
                    <a:pt x="6345339" y="987920"/>
                  </a:lnTo>
                  <a:lnTo>
                    <a:pt x="6344818" y="988656"/>
                  </a:lnTo>
                  <a:lnTo>
                    <a:pt x="6344272" y="989368"/>
                  </a:lnTo>
                  <a:lnTo>
                    <a:pt x="6343738" y="990091"/>
                  </a:lnTo>
                  <a:lnTo>
                    <a:pt x="6343192" y="990803"/>
                  </a:lnTo>
                  <a:lnTo>
                    <a:pt x="6342621" y="991488"/>
                  </a:lnTo>
                  <a:lnTo>
                    <a:pt x="6342049" y="992187"/>
                  </a:lnTo>
                  <a:lnTo>
                    <a:pt x="6336385" y="997940"/>
                  </a:lnTo>
                  <a:lnTo>
                    <a:pt x="6335712" y="998537"/>
                  </a:lnTo>
                  <a:lnTo>
                    <a:pt x="6335014" y="999096"/>
                  </a:lnTo>
                  <a:lnTo>
                    <a:pt x="6334328" y="999667"/>
                  </a:lnTo>
                  <a:lnTo>
                    <a:pt x="6333617" y="1000226"/>
                  </a:lnTo>
                  <a:lnTo>
                    <a:pt x="6332893" y="1000747"/>
                  </a:lnTo>
                  <a:lnTo>
                    <a:pt x="6332169" y="1001293"/>
                  </a:lnTo>
                  <a:lnTo>
                    <a:pt x="6331432" y="1001814"/>
                  </a:lnTo>
                  <a:lnTo>
                    <a:pt x="6330696" y="1002309"/>
                  </a:lnTo>
                  <a:lnTo>
                    <a:pt x="6329946" y="1002804"/>
                  </a:lnTo>
                  <a:lnTo>
                    <a:pt x="6329184" y="1003287"/>
                  </a:lnTo>
                  <a:lnTo>
                    <a:pt x="6328422" y="1003744"/>
                  </a:lnTo>
                  <a:lnTo>
                    <a:pt x="6327648" y="1004214"/>
                  </a:lnTo>
                  <a:lnTo>
                    <a:pt x="6326873" y="1004658"/>
                  </a:lnTo>
                  <a:lnTo>
                    <a:pt x="6326073" y="1005078"/>
                  </a:lnTo>
                  <a:lnTo>
                    <a:pt x="6325285" y="1005497"/>
                  </a:lnTo>
                  <a:lnTo>
                    <a:pt x="6318694" y="1008341"/>
                  </a:lnTo>
                  <a:lnTo>
                    <a:pt x="6317843" y="1008646"/>
                  </a:lnTo>
                  <a:lnTo>
                    <a:pt x="6313538" y="1009904"/>
                  </a:lnTo>
                  <a:lnTo>
                    <a:pt x="6312674" y="1010132"/>
                  </a:lnTo>
                  <a:lnTo>
                    <a:pt x="6301105" y="1011555"/>
                  </a:lnTo>
                  <a:lnTo>
                    <a:pt x="6300216" y="1011555"/>
                  </a:lnTo>
                  <a:lnTo>
                    <a:pt x="54864" y="1011555"/>
                  </a:lnTo>
                  <a:lnTo>
                    <a:pt x="53962" y="1011555"/>
                  </a:lnTo>
                  <a:lnTo>
                    <a:pt x="53073" y="1011529"/>
                  </a:lnTo>
                  <a:lnTo>
                    <a:pt x="52171" y="1011491"/>
                  </a:lnTo>
                  <a:lnTo>
                    <a:pt x="51269" y="1011440"/>
                  </a:lnTo>
                  <a:lnTo>
                    <a:pt x="50380" y="1011377"/>
                  </a:lnTo>
                  <a:lnTo>
                    <a:pt x="49491" y="1011288"/>
                  </a:lnTo>
                  <a:lnTo>
                    <a:pt x="48590" y="1011199"/>
                  </a:lnTo>
                  <a:lnTo>
                    <a:pt x="41529" y="1009904"/>
                  </a:lnTo>
                  <a:lnTo>
                    <a:pt x="40665" y="1009688"/>
                  </a:lnTo>
                  <a:lnTo>
                    <a:pt x="36385" y="1008341"/>
                  </a:lnTo>
                  <a:lnTo>
                    <a:pt x="35534" y="1008049"/>
                  </a:lnTo>
                  <a:lnTo>
                    <a:pt x="31407" y="1006284"/>
                  </a:lnTo>
                  <a:lnTo>
                    <a:pt x="30594" y="1005903"/>
                  </a:lnTo>
                  <a:lnTo>
                    <a:pt x="29794" y="1005497"/>
                  </a:lnTo>
                  <a:lnTo>
                    <a:pt x="29006" y="1005078"/>
                  </a:lnTo>
                  <a:lnTo>
                    <a:pt x="28206" y="1004658"/>
                  </a:lnTo>
                  <a:lnTo>
                    <a:pt x="27432" y="1004214"/>
                  </a:lnTo>
                  <a:lnTo>
                    <a:pt x="26657" y="1003744"/>
                  </a:lnTo>
                  <a:lnTo>
                    <a:pt x="25882" y="1003287"/>
                  </a:lnTo>
                  <a:lnTo>
                    <a:pt x="25133" y="1002804"/>
                  </a:lnTo>
                  <a:lnTo>
                    <a:pt x="24384" y="1002309"/>
                  </a:lnTo>
                  <a:lnTo>
                    <a:pt x="23634" y="1001814"/>
                  </a:lnTo>
                  <a:lnTo>
                    <a:pt x="22898" y="1001293"/>
                  </a:lnTo>
                  <a:lnTo>
                    <a:pt x="22174" y="1000747"/>
                  </a:lnTo>
                  <a:lnTo>
                    <a:pt x="21463" y="1000226"/>
                  </a:lnTo>
                  <a:lnTo>
                    <a:pt x="20751" y="999667"/>
                  </a:lnTo>
                  <a:lnTo>
                    <a:pt x="20053" y="999096"/>
                  </a:lnTo>
                  <a:lnTo>
                    <a:pt x="19367" y="998537"/>
                  </a:lnTo>
                  <a:lnTo>
                    <a:pt x="18681" y="997940"/>
                  </a:lnTo>
                  <a:lnTo>
                    <a:pt x="18021" y="997343"/>
                  </a:lnTo>
                  <a:lnTo>
                    <a:pt x="17348" y="996746"/>
                  </a:lnTo>
                  <a:lnTo>
                    <a:pt x="14211" y="993533"/>
                  </a:lnTo>
                  <a:lnTo>
                    <a:pt x="13614" y="992860"/>
                  </a:lnTo>
                  <a:lnTo>
                    <a:pt x="10795" y="989368"/>
                  </a:lnTo>
                  <a:lnTo>
                    <a:pt x="10261" y="988656"/>
                  </a:lnTo>
                  <a:lnTo>
                    <a:pt x="9740" y="987920"/>
                  </a:lnTo>
                  <a:lnTo>
                    <a:pt x="9245" y="987171"/>
                  </a:lnTo>
                  <a:lnTo>
                    <a:pt x="8750" y="986421"/>
                  </a:lnTo>
                  <a:lnTo>
                    <a:pt x="6477" y="982548"/>
                  </a:lnTo>
                  <a:lnTo>
                    <a:pt x="6057" y="981760"/>
                  </a:lnTo>
                  <a:lnTo>
                    <a:pt x="5651" y="980960"/>
                  </a:lnTo>
                  <a:lnTo>
                    <a:pt x="5270" y="980147"/>
                  </a:lnTo>
                  <a:lnTo>
                    <a:pt x="4876" y="979335"/>
                  </a:lnTo>
                  <a:lnTo>
                    <a:pt x="2362" y="972616"/>
                  </a:lnTo>
                  <a:lnTo>
                    <a:pt x="2095" y="971765"/>
                  </a:lnTo>
                  <a:lnTo>
                    <a:pt x="1866" y="970889"/>
                  </a:lnTo>
                  <a:lnTo>
                    <a:pt x="1638" y="970013"/>
                  </a:lnTo>
                  <a:lnTo>
                    <a:pt x="1422" y="969149"/>
                  </a:lnTo>
                  <a:lnTo>
                    <a:pt x="1231" y="968273"/>
                  </a:lnTo>
                  <a:lnTo>
                    <a:pt x="1054" y="967397"/>
                  </a:lnTo>
                  <a:lnTo>
                    <a:pt x="876" y="966520"/>
                  </a:lnTo>
                  <a:lnTo>
                    <a:pt x="723" y="965631"/>
                  </a:lnTo>
                  <a:lnTo>
                    <a:pt x="596" y="964742"/>
                  </a:lnTo>
                  <a:lnTo>
                    <a:pt x="457" y="963853"/>
                  </a:lnTo>
                  <a:lnTo>
                    <a:pt x="0" y="957592"/>
                  </a:lnTo>
                  <a:lnTo>
                    <a:pt x="0" y="956691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73"/>
                  </a:lnTo>
                  <a:lnTo>
                    <a:pt x="63" y="52171"/>
                  </a:lnTo>
                  <a:lnTo>
                    <a:pt x="114" y="51282"/>
                  </a:lnTo>
                  <a:lnTo>
                    <a:pt x="177" y="50380"/>
                  </a:lnTo>
                  <a:lnTo>
                    <a:pt x="266" y="49491"/>
                  </a:lnTo>
                  <a:lnTo>
                    <a:pt x="355" y="48590"/>
                  </a:lnTo>
                  <a:lnTo>
                    <a:pt x="457" y="47701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1866" y="40665"/>
                  </a:lnTo>
                  <a:lnTo>
                    <a:pt x="2095" y="39801"/>
                  </a:lnTo>
                  <a:lnTo>
                    <a:pt x="2362" y="38938"/>
                  </a:lnTo>
                  <a:lnTo>
                    <a:pt x="2616" y="38074"/>
                  </a:lnTo>
                  <a:lnTo>
                    <a:pt x="2908" y="37223"/>
                  </a:lnTo>
                  <a:lnTo>
                    <a:pt x="5270" y="31407"/>
                  </a:lnTo>
                  <a:lnTo>
                    <a:pt x="5651" y="30594"/>
                  </a:lnTo>
                  <a:lnTo>
                    <a:pt x="6057" y="29794"/>
                  </a:lnTo>
                  <a:lnTo>
                    <a:pt x="6477" y="29006"/>
                  </a:lnTo>
                  <a:lnTo>
                    <a:pt x="6896" y="28206"/>
                  </a:lnTo>
                  <a:lnTo>
                    <a:pt x="10795" y="22186"/>
                  </a:lnTo>
                  <a:lnTo>
                    <a:pt x="11328" y="21463"/>
                  </a:lnTo>
                  <a:lnTo>
                    <a:pt x="14211" y="18021"/>
                  </a:lnTo>
                  <a:lnTo>
                    <a:pt x="14808" y="17360"/>
                  </a:lnTo>
                  <a:lnTo>
                    <a:pt x="20053" y="12458"/>
                  </a:lnTo>
                  <a:lnTo>
                    <a:pt x="20751" y="11887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82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28206" y="6896"/>
                  </a:lnTo>
                  <a:lnTo>
                    <a:pt x="29006" y="6477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38074" y="2628"/>
                  </a:lnTo>
                  <a:lnTo>
                    <a:pt x="38938" y="2362"/>
                  </a:lnTo>
                  <a:lnTo>
                    <a:pt x="39801" y="2095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700">
              <a:solidFill>
                <a:srgbClr val="D9E4D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514858" y="4627905"/>
              <a:ext cx="73660" cy="1011555"/>
            </a:xfrm>
            <a:custGeom>
              <a:avLst/>
              <a:gdLst/>
              <a:ahLst/>
              <a:cxnLst/>
              <a:rect l="l" t="t" r="r" b="b"/>
              <a:pathLst>
                <a:path w="73659" h="1011554">
                  <a:moveTo>
                    <a:pt x="73151" y="0"/>
                  </a:moveTo>
                  <a:lnTo>
                    <a:pt x="0" y="0"/>
                  </a:lnTo>
                  <a:lnTo>
                    <a:pt x="0" y="1011555"/>
                  </a:lnTo>
                  <a:lnTo>
                    <a:pt x="73151" y="1011555"/>
                  </a:lnTo>
                  <a:lnTo>
                    <a:pt x="73151" y="0"/>
                  </a:lnTo>
                  <a:close/>
                </a:path>
              </a:pathLst>
            </a:custGeom>
            <a:solidFill>
              <a:srgbClr val="B6D8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514856" y="4627905"/>
              <a:ext cx="73660" cy="1011555"/>
            </a:xfrm>
            <a:custGeom>
              <a:avLst/>
              <a:gdLst/>
              <a:ahLst/>
              <a:cxnLst/>
              <a:rect l="l" t="t" r="r" b="b"/>
              <a:pathLst>
                <a:path w="73659" h="1011554">
                  <a:moveTo>
                    <a:pt x="0" y="0"/>
                  </a:moveTo>
                  <a:lnTo>
                    <a:pt x="0" y="1011555"/>
                  </a:lnTo>
                  <a:lnTo>
                    <a:pt x="73152" y="1011555"/>
                  </a:lnTo>
                  <a:lnTo>
                    <a:pt x="73152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B6D80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0" name="object 20"/>
          <p:cNvSpPr txBox="1"/>
          <p:nvPr/>
        </p:nvSpPr>
        <p:spPr>
          <a:xfrm>
            <a:off x="703326" y="4649653"/>
            <a:ext cx="5692140" cy="892810"/>
          </a:xfrm>
          <a:prstGeom prst="rect">
            <a:avLst/>
          </a:prstGeom>
        </p:spPr>
        <p:txBody>
          <a:bodyPr wrap="square" lIns="0" tIns="9461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45"/>
              </a:spcBef>
            </a:pPr>
            <a:r>
              <a:rPr dirty="0" sz="1200" spc="-10" b="1">
                <a:solidFill>
                  <a:srgbClr val="B6D80D"/>
                </a:solidFill>
                <a:latin typeface="Aptos"/>
                <a:cs typeface="Aptos"/>
              </a:rPr>
              <a:t>FORMÅL</a:t>
            </a:r>
            <a:endParaRPr sz="1200">
              <a:latin typeface="Aptos"/>
              <a:cs typeface="Aptos"/>
            </a:endParaRPr>
          </a:p>
          <a:p>
            <a:pPr marL="12700" marR="5080">
              <a:lnSpc>
                <a:spcPct val="125000"/>
              </a:lnSpc>
              <a:spcBef>
                <a:spcPts val="240"/>
              </a:spcBef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Ud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fra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dagens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tekst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skal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teste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jeres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viden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om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jordens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liv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processer,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får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hele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systemet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til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køre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rundt.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Ǫuizzen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handler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om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fotosyntese,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kulstofkredsløb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mineralisering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altså hvordan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planter,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mikroorganismer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næringsstoffer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arbejder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sammen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for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skabe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levende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jord.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508508" y="5865704"/>
            <a:ext cx="1275080" cy="269240"/>
            <a:chOff x="508508" y="5865704"/>
            <a:chExt cx="1275080" cy="269240"/>
          </a:xfrm>
        </p:grpSpPr>
        <p:sp>
          <p:nvSpPr>
            <p:cNvPr id="22" name="object 22"/>
            <p:cNvSpPr/>
            <p:nvPr/>
          </p:nvSpPr>
          <p:spPr>
            <a:xfrm>
              <a:off x="514858" y="5872054"/>
              <a:ext cx="1262380" cy="256540"/>
            </a:xfrm>
            <a:custGeom>
              <a:avLst/>
              <a:gdLst/>
              <a:ahLst/>
              <a:cxnLst/>
              <a:rect l="l" t="t" r="r" b="b"/>
              <a:pathLst>
                <a:path w="1262380" h="256539">
                  <a:moveTo>
                    <a:pt x="36576" y="0"/>
                  </a:moveTo>
                  <a:lnTo>
                    <a:pt x="2324" y="23685"/>
                  </a:lnTo>
                  <a:lnTo>
                    <a:pt x="0" y="219456"/>
                  </a:lnTo>
                  <a:lnTo>
                    <a:pt x="292" y="224231"/>
                  </a:lnTo>
                  <a:lnTo>
                    <a:pt x="31800" y="255739"/>
                  </a:lnTo>
                  <a:lnTo>
                    <a:pt x="1225295" y="256032"/>
                  </a:lnTo>
                  <a:lnTo>
                    <a:pt x="1230071" y="255739"/>
                  </a:lnTo>
                  <a:lnTo>
                    <a:pt x="1261579" y="224231"/>
                  </a:lnTo>
                  <a:lnTo>
                    <a:pt x="1261872" y="36576"/>
                  </a:lnTo>
                  <a:lnTo>
                    <a:pt x="1261579" y="31800"/>
                  </a:lnTo>
                  <a:lnTo>
                    <a:pt x="1230071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B6D80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514858" y="5872054"/>
              <a:ext cx="1262380" cy="256540"/>
            </a:xfrm>
            <a:custGeom>
              <a:avLst/>
              <a:gdLst/>
              <a:ahLst/>
              <a:cxnLst/>
              <a:rect l="l" t="t" r="r" b="b"/>
              <a:pathLst>
                <a:path w="1262380" h="256539">
                  <a:moveTo>
                    <a:pt x="36576" y="0"/>
                  </a:moveTo>
                  <a:lnTo>
                    <a:pt x="1225295" y="0"/>
                  </a:lnTo>
                  <a:lnTo>
                    <a:pt x="1226489" y="0"/>
                  </a:lnTo>
                  <a:lnTo>
                    <a:pt x="1227683" y="63"/>
                  </a:lnTo>
                  <a:lnTo>
                    <a:pt x="1228877" y="177"/>
                  </a:lnTo>
                  <a:lnTo>
                    <a:pt x="1230071" y="292"/>
                  </a:lnTo>
                  <a:lnTo>
                    <a:pt x="1231252" y="469"/>
                  </a:lnTo>
                  <a:lnTo>
                    <a:pt x="1232433" y="698"/>
                  </a:lnTo>
                  <a:lnTo>
                    <a:pt x="1233601" y="939"/>
                  </a:lnTo>
                  <a:lnTo>
                    <a:pt x="1234770" y="1231"/>
                  </a:lnTo>
                  <a:lnTo>
                    <a:pt x="1235913" y="1574"/>
                  </a:lnTo>
                  <a:lnTo>
                    <a:pt x="1237056" y="1917"/>
                  </a:lnTo>
                  <a:lnTo>
                    <a:pt x="1238186" y="2324"/>
                  </a:lnTo>
                  <a:lnTo>
                    <a:pt x="1239291" y="2781"/>
                  </a:lnTo>
                  <a:lnTo>
                    <a:pt x="1240396" y="3238"/>
                  </a:lnTo>
                  <a:lnTo>
                    <a:pt x="1251153" y="10718"/>
                  </a:lnTo>
                  <a:lnTo>
                    <a:pt x="1252004" y="11557"/>
                  </a:lnTo>
                  <a:lnTo>
                    <a:pt x="1252804" y="12446"/>
                  </a:lnTo>
                  <a:lnTo>
                    <a:pt x="1253566" y="13373"/>
                  </a:lnTo>
                  <a:lnTo>
                    <a:pt x="1254328" y="14300"/>
                  </a:lnTo>
                  <a:lnTo>
                    <a:pt x="1260297" y="25958"/>
                  </a:lnTo>
                  <a:lnTo>
                    <a:pt x="1260640" y="27101"/>
                  </a:lnTo>
                  <a:lnTo>
                    <a:pt x="1260932" y="28270"/>
                  </a:lnTo>
                  <a:lnTo>
                    <a:pt x="1261160" y="29438"/>
                  </a:lnTo>
                  <a:lnTo>
                    <a:pt x="1261402" y="30619"/>
                  </a:lnTo>
                  <a:lnTo>
                    <a:pt x="1261579" y="31800"/>
                  </a:lnTo>
                  <a:lnTo>
                    <a:pt x="1261694" y="32994"/>
                  </a:lnTo>
                  <a:lnTo>
                    <a:pt x="1261808" y="34188"/>
                  </a:lnTo>
                  <a:lnTo>
                    <a:pt x="1261872" y="35382"/>
                  </a:lnTo>
                  <a:lnTo>
                    <a:pt x="1261872" y="36576"/>
                  </a:lnTo>
                  <a:lnTo>
                    <a:pt x="1261872" y="219456"/>
                  </a:lnTo>
                  <a:lnTo>
                    <a:pt x="1261872" y="220649"/>
                  </a:lnTo>
                  <a:lnTo>
                    <a:pt x="1261808" y="221843"/>
                  </a:lnTo>
                  <a:lnTo>
                    <a:pt x="1261694" y="223037"/>
                  </a:lnTo>
                  <a:lnTo>
                    <a:pt x="1261579" y="224231"/>
                  </a:lnTo>
                  <a:lnTo>
                    <a:pt x="1261402" y="225412"/>
                  </a:lnTo>
                  <a:lnTo>
                    <a:pt x="1261160" y="226593"/>
                  </a:lnTo>
                  <a:lnTo>
                    <a:pt x="1260932" y="227761"/>
                  </a:lnTo>
                  <a:lnTo>
                    <a:pt x="1260640" y="228930"/>
                  </a:lnTo>
                  <a:lnTo>
                    <a:pt x="1260297" y="230073"/>
                  </a:lnTo>
                  <a:lnTo>
                    <a:pt x="1259954" y="231216"/>
                  </a:lnTo>
                  <a:lnTo>
                    <a:pt x="1253566" y="242658"/>
                  </a:lnTo>
                  <a:lnTo>
                    <a:pt x="1252804" y="243586"/>
                  </a:lnTo>
                  <a:lnTo>
                    <a:pt x="1252004" y="244475"/>
                  </a:lnTo>
                  <a:lnTo>
                    <a:pt x="1251153" y="245313"/>
                  </a:lnTo>
                  <a:lnTo>
                    <a:pt x="1250314" y="246164"/>
                  </a:lnTo>
                  <a:lnTo>
                    <a:pt x="1239291" y="253250"/>
                  </a:lnTo>
                  <a:lnTo>
                    <a:pt x="1238186" y="253707"/>
                  </a:lnTo>
                  <a:lnTo>
                    <a:pt x="1228877" y="255854"/>
                  </a:lnTo>
                  <a:lnTo>
                    <a:pt x="1227683" y="255968"/>
                  </a:lnTo>
                  <a:lnTo>
                    <a:pt x="1226489" y="256032"/>
                  </a:lnTo>
                  <a:lnTo>
                    <a:pt x="1225295" y="256032"/>
                  </a:lnTo>
                  <a:lnTo>
                    <a:pt x="36576" y="256032"/>
                  </a:lnTo>
                  <a:lnTo>
                    <a:pt x="35382" y="256032"/>
                  </a:lnTo>
                  <a:lnTo>
                    <a:pt x="34188" y="255968"/>
                  </a:lnTo>
                  <a:lnTo>
                    <a:pt x="32994" y="255854"/>
                  </a:lnTo>
                  <a:lnTo>
                    <a:pt x="31800" y="255739"/>
                  </a:lnTo>
                  <a:lnTo>
                    <a:pt x="22580" y="253250"/>
                  </a:lnTo>
                  <a:lnTo>
                    <a:pt x="21475" y="252793"/>
                  </a:lnTo>
                  <a:lnTo>
                    <a:pt x="13373" y="247726"/>
                  </a:lnTo>
                  <a:lnTo>
                    <a:pt x="12446" y="246964"/>
                  </a:lnTo>
                  <a:lnTo>
                    <a:pt x="11557" y="246164"/>
                  </a:lnTo>
                  <a:lnTo>
                    <a:pt x="10706" y="245313"/>
                  </a:lnTo>
                  <a:lnTo>
                    <a:pt x="9867" y="244475"/>
                  </a:lnTo>
                  <a:lnTo>
                    <a:pt x="9067" y="243586"/>
                  </a:lnTo>
                  <a:lnTo>
                    <a:pt x="8305" y="242658"/>
                  </a:lnTo>
                  <a:lnTo>
                    <a:pt x="7543" y="241731"/>
                  </a:lnTo>
                  <a:lnTo>
                    <a:pt x="2781" y="233451"/>
                  </a:lnTo>
                  <a:lnTo>
                    <a:pt x="2324" y="232346"/>
                  </a:lnTo>
                  <a:lnTo>
                    <a:pt x="0" y="220649"/>
                  </a:lnTo>
                  <a:lnTo>
                    <a:pt x="0" y="219456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B6D80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4" name="object 24"/>
          <p:cNvSpPr txBox="1"/>
          <p:nvPr/>
        </p:nvSpPr>
        <p:spPr>
          <a:xfrm>
            <a:off x="738016" y="5895095"/>
            <a:ext cx="79184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FFFFFF"/>
                </a:solidFill>
                <a:latin typeface="Aptos"/>
                <a:cs typeface="Aptos"/>
              </a:rPr>
              <a:t>SÅDAN</a:t>
            </a:r>
            <a:r>
              <a:rPr dirty="0" sz="1000" spc="-5" b="1">
                <a:solidFill>
                  <a:srgbClr val="FFFFFF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FFFFFF"/>
                </a:solidFill>
                <a:latin typeface="Aptos"/>
                <a:cs typeface="Aptos"/>
              </a:rPr>
              <a:t>GØR</a:t>
            </a:r>
            <a:r>
              <a:rPr dirty="0" sz="1000" spc="-5" b="1">
                <a:solidFill>
                  <a:srgbClr val="FFFFFF"/>
                </a:solidFill>
                <a:latin typeface="Aptos"/>
                <a:cs typeface="Aptos"/>
              </a:rPr>
              <a:t> </a:t>
            </a:r>
            <a:r>
              <a:rPr dirty="0" sz="1000" spc="-50" b="1">
                <a:solidFill>
                  <a:srgbClr val="FFFFFF"/>
                </a:solidFill>
                <a:latin typeface="Aptos"/>
                <a:cs typeface="Aptos"/>
              </a:rPr>
              <a:t>I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25" name="object 2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8506" y="6408385"/>
            <a:ext cx="241300" cy="241300"/>
          </a:xfrm>
          <a:prstGeom prst="rect">
            <a:avLst/>
          </a:prstGeom>
        </p:spPr>
      </p:pic>
      <p:sp>
        <p:nvSpPr>
          <p:cNvPr id="26" name="object 26"/>
          <p:cNvSpPr txBox="1"/>
          <p:nvPr/>
        </p:nvSpPr>
        <p:spPr>
          <a:xfrm>
            <a:off x="589320" y="6428801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1</a:t>
            </a:r>
            <a:endParaRPr sz="800">
              <a:latin typeface="Aptos"/>
              <a:cs typeface="Aptos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831466" y="6438163"/>
            <a:ext cx="321945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Gå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ind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Kahoot-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linket,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som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udleveres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jeres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underviser.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28" name="object 2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8506" y="6966169"/>
            <a:ext cx="241300" cy="241300"/>
          </a:xfrm>
          <a:prstGeom prst="rect">
            <a:avLst/>
          </a:prstGeom>
        </p:spPr>
      </p:pic>
      <p:sp>
        <p:nvSpPr>
          <p:cNvPr id="29" name="object 29"/>
          <p:cNvSpPr txBox="1"/>
          <p:nvPr/>
        </p:nvSpPr>
        <p:spPr>
          <a:xfrm>
            <a:off x="589320" y="6986584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2</a:t>
            </a:r>
            <a:endParaRPr sz="800">
              <a:latin typeface="Aptos"/>
              <a:cs typeface="Aptos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31466" y="6995947"/>
            <a:ext cx="4027804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Skriv</a:t>
            </a:r>
            <a:r>
              <a:rPr dirty="0" sz="1000" spc="-4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navn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gerne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noget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jord,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fx</a:t>
            </a:r>
            <a:r>
              <a:rPr dirty="0" sz="1000" spc="-5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“jordchamps”</a:t>
            </a:r>
            <a:r>
              <a:rPr dirty="0" sz="1000" spc="-5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-4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“team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humus”.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31" name="object 3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8506" y="7523953"/>
            <a:ext cx="241300" cy="241300"/>
          </a:xfrm>
          <a:prstGeom prst="rect">
            <a:avLst/>
          </a:prstGeom>
        </p:spPr>
      </p:pic>
      <p:sp>
        <p:nvSpPr>
          <p:cNvPr id="32" name="object 32"/>
          <p:cNvSpPr txBox="1"/>
          <p:nvPr/>
        </p:nvSpPr>
        <p:spPr>
          <a:xfrm>
            <a:off x="589320" y="7544368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3</a:t>
            </a:r>
            <a:endParaRPr sz="800">
              <a:latin typeface="Aptos"/>
              <a:cs typeface="Apto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31466" y="7596420"/>
            <a:ext cx="327914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15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spørgsmål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så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tænk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jer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godt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om,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men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vær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hurtige.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508509" y="8109710"/>
            <a:ext cx="3075940" cy="1662430"/>
            <a:chOff x="508509" y="8109710"/>
            <a:chExt cx="3075940" cy="1662430"/>
          </a:xfrm>
        </p:grpSpPr>
        <p:sp>
          <p:nvSpPr>
            <p:cNvPr id="35" name="object 35"/>
            <p:cNvSpPr/>
            <p:nvPr/>
          </p:nvSpPr>
          <p:spPr>
            <a:xfrm>
              <a:off x="514859" y="8116060"/>
              <a:ext cx="3063240" cy="1649730"/>
            </a:xfrm>
            <a:custGeom>
              <a:avLst/>
              <a:gdLst/>
              <a:ahLst/>
              <a:cxnLst/>
              <a:rect l="l" t="t" r="r" b="b"/>
              <a:pathLst>
                <a:path w="3063240" h="1649729">
                  <a:moveTo>
                    <a:pt x="54864" y="0"/>
                  </a:moveTo>
                  <a:lnTo>
                    <a:pt x="13017" y="19367"/>
                  </a:lnTo>
                  <a:lnTo>
                    <a:pt x="0" y="1595754"/>
                  </a:lnTo>
                  <a:lnTo>
                    <a:pt x="2616" y="1611642"/>
                  </a:lnTo>
                  <a:lnTo>
                    <a:pt x="32219" y="1644840"/>
                  </a:lnTo>
                  <a:lnTo>
                    <a:pt x="3008376" y="1649729"/>
                  </a:lnTo>
                  <a:lnTo>
                    <a:pt x="3022574" y="1647863"/>
                  </a:lnTo>
                  <a:lnTo>
                    <a:pt x="3057588" y="1619135"/>
                  </a:lnTo>
                  <a:lnTo>
                    <a:pt x="3063240" y="54863"/>
                  </a:lnTo>
                  <a:lnTo>
                    <a:pt x="3063062" y="50380"/>
                  </a:lnTo>
                  <a:lnTo>
                    <a:pt x="3043872" y="13017"/>
                  </a:lnTo>
                  <a:lnTo>
                    <a:pt x="54864" y="0"/>
                  </a:lnTo>
                  <a:close/>
                </a:path>
              </a:pathLst>
            </a:custGeom>
            <a:solidFill>
              <a:srgbClr val="F3F8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/>
            <p:cNvSpPr/>
            <p:nvPr/>
          </p:nvSpPr>
          <p:spPr>
            <a:xfrm>
              <a:off x="514859" y="8116060"/>
              <a:ext cx="3063240" cy="1649730"/>
            </a:xfrm>
            <a:custGeom>
              <a:avLst/>
              <a:gdLst/>
              <a:ahLst/>
              <a:cxnLst/>
              <a:rect l="l" t="t" r="r" b="b"/>
              <a:pathLst>
                <a:path w="3063240" h="1649729">
                  <a:moveTo>
                    <a:pt x="54864" y="0"/>
                  </a:moveTo>
                  <a:lnTo>
                    <a:pt x="3008376" y="0"/>
                  </a:lnTo>
                  <a:lnTo>
                    <a:pt x="3009265" y="0"/>
                  </a:lnTo>
                  <a:lnTo>
                    <a:pt x="3010166" y="25"/>
                  </a:lnTo>
                  <a:lnTo>
                    <a:pt x="3011055" y="63"/>
                  </a:lnTo>
                  <a:lnTo>
                    <a:pt x="3011957" y="114"/>
                  </a:lnTo>
                  <a:lnTo>
                    <a:pt x="3012859" y="177"/>
                  </a:lnTo>
                  <a:lnTo>
                    <a:pt x="3013748" y="266"/>
                  </a:lnTo>
                  <a:lnTo>
                    <a:pt x="3014637" y="355"/>
                  </a:lnTo>
                  <a:lnTo>
                    <a:pt x="3015538" y="457"/>
                  </a:lnTo>
                  <a:lnTo>
                    <a:pt x="3016427" y="596"/>
                  </a:lnTo>
                  <a:lnTo>
                    <a:pt x="3017316" y="723"/>
                  </a:lnTo>
                  <a:lnTo>
                    <a:pt x="3026854" y="3213"/>
                  </a:lnTo>
                  <a:lnTo>
                    <a:pt x="3027692" y="3505"/>
                  </a:lnTo>
                  <a:lnTo>
                    <a:pt x="3034233" y="6476"/>
                  </a:lnTo>
                  <a:lnTo>
                    <a:pt x="3035033" y="6896"/>
                  </a:lnTo>
                  <a:lnTo>
                    <a:pt x="3035808" y="7340"/>
                  </a:lnTo>
                  <a:lnTo>
                    <a:pt x="3036582" y="7810"/>
                  </a:lnTo>
                  <a:lnTo>
                    <a:pt x="3037344" y="8267"/>
                  </a:lnTo>
                  <a:lnTo>
                    <a:pt x="3038106" y="8750"/>
                  </a:lnTo>
                  <a:lnTo>
                    <a:pt x="3038856" y="9245"/>
                  </a:lnTo>
                  <a:lnTo>
                    <a:pt x="3039605" y="9740"/>
                  </a:lnTo>
                  <a:lnTo>
                    <a:pt x="3040341" y="10261"/>
                  </a:lnTo>
                  <a:lnTo>
                    <a:pt x="3041053" y="10794"/>
                  </a:lnTo>
                  <a:lnTo>
                    <a:pt x="3041777" y="11328"/>
                  </a:lnTo>
                  <a:lnTo>
                    <a:pt x="3042488" y="11887"/>
                  </a:lnTo>
                  <a:lnTo>
                    <a:pt x="3043174" y="12458"/>
                  </a:lnTo>
                  <a:lnTo>
                    <a:pt x="3043872" y="13017"/>
                  </a:lnTo>
                  <a:lnTo>
                    <a:pt x="3044545" y="13614"/>
                  </a:lnTo>
                  <a:lnTo>
                    <a:pt x="3045218" y="14211"/>
                  </a:lnTo>
                  <a:lnTo>
                    <a:pt x="3045879" y="14820"/>
                  </a:lnTo>
                  <a:lnTo>
                    <a:pt x="3046539" y="15430"/>
                  </a:lnTo>
                  <a:lnTo>
                    <a:pt x="3047174" y="16065"/>
                  </a:lnTo>
                  <a:lnTo>
                    <a:pt x="3047809" y="16700"/>
                  </a:lnTo>
                  <a:lnTo>
                    <a:pt x="3048419" y="17360"/>
                  </a:lnTo>
                  <a:lnTo>
                    <a:pt x="3049028" y="18021"/>
                  </a:lnTo>
                  <a:lnTo>
                    <a:pt x="3052432" y="22186"/>
                  </a:lnTo>
                  <a:lnTo>
                    <a:pt x="3052978" y="22898"/>
                  </a:lnTo>
                  <a:lnTo>
                    <a:pt x="3053499" y="23634"/>
                  </a:lnTo>
                  <a:lnTo>
                    <a:pt x="3053994" y="24383"/>
                  </a:lnTo>
                  <a:lnTo>
                    <a:pt x="3054489" y="25133"/>
                  </a:lnTo>
                  <a:lnTo>
                    <a:pt x="3054972" y="25882"/>
                  </a:lnTo>
                  <a:lnTo>
                    <a:pt x="3055429" y="26657"/>
                  </a:lnTo>
                  <a:lnTo>
                    <a:pt x="3055886" y="27431"/>
                  </a:lnTo>
                  <a:lnTo>
                    <a:pt x="3057969" y="31407"/>
                  </a:lnTo>
                  <a:lnTo>
                    <a:pt x="3058350" y="32219"/>
                  </a:lnTo>
                  <a:lnTo>
                    <a:pt x="3058718" y="33045"/>
                  </a:lnTo>
                  <a:lnTo>
                    <a:pt x="3059061" y="33870"/>
                  </a:lnTo>
                  <a:lnTo>
                    <a:pt x="3059404" y="34696"/>
                  </a:lnTo>
                  <a:lnTo>
                    <a:pt x="3059734" y="35534"/>
                  </a:lnTo>
                  <a:lnTo>
                    <a:pt x="3060026" y="36385"/>
                  </a:lnTo>
                  <a:lnTo>
                    <a:pt x="3060331" y="37223"/>
                  </a:lnTo>
                  <a:lnTo>
                    <a:pt x="3061589" y="41528"/>
                  </a:lnTo>
                  <a:lnTo>
                    <a:pt x="3061817" y="42405"/>
                  </a:lnTo>
                  <a:lnTo>
                    <a:pt x="3062973" y="49491"/>
                  </a:lnTo>
                  <a:lnTo>
                    <a:pt x="3063062" y="50380"/>
                  </a:lnTo>
                  <a:lnTo>
                    <a:pt x="3063125" y="51282"/>
                  </a:lnTo>
                  <a:lnTo>
                    <a:pt x="3063176" y="52171"/>
                  </a:lnTo>
                  <a:lnTo>
                    <a:pt x="3063214" y="53073"/>
                  </a:lnTo>
                  <a:lnTo>
                    <a:pt x="3063240" y="53962"/>
                  </a:lnTo>
                  <a:lnTo>
                    <a:pt x="3063240" y="54863"/>
                  </a:lnTo>
                  <a:lnTo>
                    <a:pt x="3063240" y="1594865"/>
                  </a:lnTo>
                  <a:lnTo>
                    <a:pt x="3063240" y="1595754"/>
                  </a:lnTo>
                  <a:lnTo>
                    <a:pt x="3063214" y="1596656"/>
                  </a:lnTo>
                  <a:lnTo>
                    <a:pt x="3063176" y="1597558"/>
                  </a:lnTo>
                  <a:lnTo>
                    <a:pt x="3063125" y="1598460"/>
                  </a:lnTo>
                  <a:lnTo>
                    <a:pt x="3063062" y="1599349"/>
                  </a:lnTo>
                  <a:lnTo>
                    <a:pt x="3062973" y="1600238"/>
                  </a:lnTo>
                  <a:lnTo>
                    <a:pt x="3062884" y="1601139"/>
                  </a:lnTo>
                  <a:lnTo>
                    <a:pt x="3062770" y="1602028"/>
                  </a:lnTo>
                  <a:lnTo>
                    <a:pt x="3062643" y="1602917"/>
                  </a:lnTo>
                  <a:lnTo>
                    <a:pt x="3062516" y="1603806"/>
                  </a:lnTo>
                  <a:lnTo>
                    <a:pt x="3062363" y="1604695"/>
                  </a:lnTo>
                  <a:lnTo>
                    <a:pt x="3062185" y="1605572"/>
                  </a:lnTo>
                  <a:lnTo>
                    <a:pt x="3062008" y="1606448"/>
                  </a:lnTo>
                  <a:lnTo>
                    <a:pt x="3061817" y="1607324"/>
                  </a:lnTo>
                  <a:lnTo>
                    <a:pt x="3061589" y="1608188"/>
                  </a:lnTo>
                  <a:lnTo>
                    <a:pt x="3061373" y="1609064"/>
                  </a:lnTo>
                  <a:lnTo>
                    <a:pt x="3060026" y="1613344"/>
                  </a:lnTo>
                  <a:lnTo>
                    <a:pt x="3059734" y="1614195"/>
                  </a:lnTo>
                  <a:lnTo>
                    <a:pt x="3059404" y="1615020"/>
                  </a:lnTo>
                  <a:lnTo>
                    <a:pt x="3059061" y="1615859"/>
                  </a:lnTo>
                  <a:lnTo>
                    <a:pt x="3058718" y="1616697"/>
                  </a:lnTo>
                  <a:lnTo>
                    <a:pt x="3053994" y="1625345"/>
                  </a:lnTo>
                  <a:lnTo>
                    <a:pt x="3053499" y="1626095"/>
                  </a:lnTo>
                  <a:lnTo>
                    <a:pt x="3052978" y="1626831"/>
                  </a:lnTo>
                  <a:lnTo>
                    <a:pt x="3052432" y="1627543"/>
                  </a:lnTo>
                  <a:lnTo>
                    <a:pt x="3051898" y="1628266"/>
                  </a:lnTo>
                  <a:lnTo>
                    <a:pt x="3051352" y="1628978"/>
                  </a:lnTo>
                  <a:lnTo>
                    <a:pt x="3050781" y="1629663"/>
                  </a:lnTo>
                  <a:lnTo>
                    <a:pt x="3050209" y="1630362"/>
                  </a:lnTo>
                  <a:lnTo>
                    <a:pt x="3047174" y="1633664"/>
                  </a:lnTo>
                  <a:lnTo>
                    <a:pt x="3046539" y="1634299"/>
                  </a:lnTo>
                  <a:lnTo>
                    <a:pt x="3045879" y="1634921"/>
                  </a:lnTo>
                  <a:lnTo>
                    <a:pt x="3045218" y="1635518"/>
                  </a:lnTo>
                  <a:lnTo>
                    <a:pt x="3044545" y="1636115"/>
                  </a:lnTo>
                  <a:lnTo>
                    <a:pt x="3043872" y="1636712"/>
                  </a:lnTo>
                  <a:lnTo>
                    <a:pt x="3043174" y="1637283"/>
                  </a:lnTo>
                  <a:lnTo>
                    <a:pt x="3042488" y="1637842"/>
                  </a:lnTo>
                  <a:lnTo>
                    <a:pt x="3041777" y="1638388"/>
                  </a:lnTo>
                  <a:lnTo>
                    <a:pt x="3041053" y="1638922"/>
                  </a:lnTo>
                  <a:lnTo>
                    <a:pt x="3040341" y="1639468"/>
                  </a:lnTo>
                  <a:lnTo>
                    <a:pt x="3039605" y="1639989"/>
                  </a:lnTo>
                  <a:lnTo>
                    <a:pt x="3038856" y="1640484"/>
                  </a:lnTo>
                  <a:lnTo>
                    <a:pt x="3038106" y="1640979"/>
                  </a:lnTo>
                  <a:lnTo>
                    <a:pt x="3037344" y="1641462"/>
                  </a:lnTo>
                  <a:lnTo>
                    <a:pt x="3036582" y="1641919"/>
                  </a:lnTo>
                  <a:lnTo>
                    <a:pt x="3035808" y="1642389"/>
                  </a:lnTo>
                  <a:lnTo>
                    <a:pt x="3026854" y="1646516"/>
                  </a:lnTo>
                  <a:lnTo>
                    <a:pt x="3026003" y="1646821"/>
                  </a:lnTo>
                  <a:lnTo>
                    <a:pt x="3021698" y="1648078"/>
                  </a:lnTo>
                  <a:lnTo>
                    <a:pt x="3020834" y="1648307"/>
                  </a:lnTo>
                  <a:lnTo>
                    <a:pt x="3013748" y="1649463"/>
                  </a:lnTo>
                  <a:lnTo>
                    <a:pt x="3012859" y="1649552"/>
                  </a:lnTo>
                  <a:lnTo>
                    <a:pt x="3011957" y="1649615"/>
                  </a:lnTo>
                  <a:lnTo>
                    <a:pt x="3011055" y="1649666"/>
                  </a:lnTo>
                  <a:lnTo>
                    <a:pt x="3010166" y="1649704"/>
                  </a:lnTo>
                  <a:lnTo>
                    <a:pt x="3009265" y="1649729"/>
                  </a:lnTo>
                  <a:lnTo>
                    <a:pt x="3008376" y="1649729"/>
                  </a:lnTo>
                  <a:lnTo>
                    <a:pt x="54864" y="1649729"/>
                  </a:lnTo>
                  <a:lnTo>
                    <a:pt x="53962" y="1649729"/>
                  </a:lnTo>
                  <a:lnTo>
                    <a:pt x="53073" y="1649704"/>
                  </a:lnTo>
                  <a:lnTo>
                    <a:pt x="52171" y="1649666"/>
                  </a:lnTo>
                  <a:lnTo>
                    <a:pt x="51269" y="1649615"/>
                  </a:lnTo>
                  <a:lnTo>
                    <a:pt x="50380" y="1649552"/>
                  </a:lnTo>
                  <a:lnTo>
                    <a:pt x="49491" y="1649463"/>
                  </a:lnTo>
                  <a:lnTo>
                    <a:pt x="48590" y="1649374"/>
                  </a:lnTo>
                  <a:lnTo>
                    <a:pt x="47701" y="1649260"/>
                  </a:lnTo>
                  <a:lnTo>
                    <a:pt x="46812" y="1649145"/>
                  </a:lnTo>
                  <a:lnTo>
                    <a:pt x="45923" y="1649006"/>
                  </a:lnTo>
                  <a:lnTo>
                    <a:pt x="41529" y="1648078"/>
                  </a:lnTo>
                  <a:lnTo>
                    <a:pt x="40665" y="1647863"/>
                  </a:lnTo>
                  <a:lnTo>
                    <a:pt x="36385" y="1646516"/>
                  </a:lnTo>
                  <a:lnTo>
                    <a:pt x="35534" y="1646224"/>
                  </a:lnTo>
                  <a:lnTo>
                    <a:pt x="26657" y="1641919"/>
                  </a:lnTo>
                  <a:lnTo>
                    <a:pt x="25882" y="1641462"/>
                  </a:lnTo>
                  <a:lnTo>
                    <a:pt x="25133" y="1640979"/>
                  </a:lnTo>
                  <a:lnTo>
                    <a:pt x="24384" y="1640484"/>
                  </a:lnTo>
                  <a:lnTo>
                    <a:pt x="23634" y="1639989"/>
                  </a:lnTo>
                  <a:lnTo>
                    <a:pt x="22898" y="1639468"/>
                  </a:lnTo>
                  <a:lnTo>
                    <a:pt x="22174" y="1638922"/>
                  </a:lnTo>
                  <a:lnTo>
                    <a:pt x="21463" y="1638388"/>
                  </a:lnTo>
                  <a:lnTo>
                    <a:pt x="20751" y="1637842"/>
                  </a:lnTo>
                  <a:lnTo>
                    <a:pt x="20053" y="1637271"/>
                  </a:lnTo>
                  <a:lnTo>
                    <a:pt x="19367" y="1636712"/>
                  </a:lnTo>
                  <a:lnTo>
                    <a:pt x="18681" y="1636115"/>
                  </a:lnTo>
                  <a:lnTo>
                    <a:pt x="18021" y="1635518"/>
                  </a:lnTo>
                  <a:lnTo>
                    <a:pt x="17348" y="1634921"/>
                  </a:lnTo>
                  <a:lnTo>
                    <a:pt x="16700" y="1634299"/>
                  </a:lnTo>
                  <a:lnTo>
                    <a:pt x="16065" y="1633664"/>
                  </a:lnTo>
                  <a:lnTo>
                    <a:pt x="15430" y="1633029"/>
                  </a:lnTo>
                  <a:lnTo>
                    <a:pt x="14808" y="1632381"/>
                  </a:lnTo>
                  <a:lnTo>
                    <a:pt x="14211" y="1631708"/>
                  </a:lnTo>
                  <a:lnTo>
                    <a:pt x="13614" y="1631035"/>
                  </a:lnTo>
                  <a:lnTo>
                    <a:pt x="10795" y="1627543"/>
                  </a:lnTo>
                  <a:lnTo>
                    <a:pt x="10261" y="1626831"/>
                  </a:lnTo>
                  <a:lnTo>
                    <a:pt x="6477" y="1620723"/>
                  </a:lnTo>
                  <a:lnTo>
                    <a:pt x="6057" y="1619935"/>
                  </a:lnTo>
                  <a:lnTo>
                    <a:pt x="5651" y="1619135"/>
                  </a:lnTo>
                  <a:lnTo>
                    <a:pt x="5270" y="1618322"/>
                  </a:lnTo>
                  <a:lnTo>
                    <a:pt x="4876" y="1617510"/>
                  </a:lnTo>
                  <a:lnTo>
                    <a:pt x="2362" y="1610791"/>
                  </a:lnTo>
                  <a:lnTo>
                    <a:pt x="2095" y="1609928"/>
                  </a:lnTo>
                  <a:lnTo>
                    <a:pt x="1054" y="1605572"/>
                  </a:lnTo>
                  <a:lnTo>
                    <a:pt x="876" y="1604695"/>
                  </a:lnTo>
                  <a:lnTo>
                    <a:pt x="723" y="1603806"/>
                  </a:lnTo>
                  <a:lnTo>
                    <a:pt x="596" y="1602917"/>
                  </a:lnTo>
                  <a:lnTo>
                    <a:pt x="457" y="1602028"/>
                  </a:lnTo>
                  <a:lnTo>
                    <a:pt x="355" y="1601139"/>
                  </a:lnTo>
                  <a:lnTo>
                    <a:pt x="266" y="1600238"/>
                  </a:lnTo>
                  <a:lnTo>
                    <a:pt x="177" y="1599349"/>
                  </a:lnTo>
                  <a:lnTo>
                    <a:pt x="114" y="1598460"/>
                  </a:lnTo>
                  <a:lnTo>
                    <a:pt x="63" y="1597558"/>
                  </a:lnTo>
                  <a:lnTo>
                    <a:pt x="25" y="1596656"/>
                  </a:lnTo>
                  <a:lnTo>
                    <a:pt x="0" y="1595754"/>
                  </a:lnTo>
                  <a:lnTo>
                    <a:pt x="0" y="1594865"/>
                  </a:lnTo>
                  <a:lnTo>
                    <a:pt x="0" y="54863"/>
                  </a:lnTo>
                  <a:lnTo>
                    <a:pt x="0" y="53962"/>
                  </a:lnTo>
                  <a:lnTo>
                    <a:pt x="25" y="53073"/>
                  </a:lnTo>
                  <a:lnTo>
                    <a:pt x="63" y="52171"/>
                  </a:lnTo>
                  <a:lnTo>
                    <a:pt x="114" y="51282"/>
                  </a:lnTo>
                  <a:lnTo>
                    <a:pt x="177" y="50380"/>
                  </a:lnTo>
                  <a:lnTo>
                    <a:pt x="266" y="49491"/>
                  </a:lnTo>
                  <a:lnTo>
                    <a:pt x="355" y="48590"/>
                  </a:lnTo>
                  <a:lnTo>
                    <a:pt x="457" y="47701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1866" y="40665"/>
                  </a:lnTo>
                  <a:lnTo>
                    <a:pt x="2095" y="39801"/>
                  </a:lnTo>
                  <a:lnTo>
                    <a:pt x="2362" y="38938"/>
                  </a:lnTo>
                  <a:lnTo>
                    <a:pt x="2616" y="38074"/>
                  </a:lnTo>
                  <a:lnTo>
                    <a:pt x="2908" y="37223"/>
                  </a:lnTo>
                  <a:lnTo>
                    <a:pt x="5270" y="31407"/>
                  </a:lnTo>
                  <a:lnTo>
                    <a:pt x="5651" y="30594"/>
                  </a:lnTo>
                  <a:lnTo>
                    <a:pt x="6057" y="29794"/>
                  </a:lnTo>
                  <a:lnTo>
                    <a:pt x="6477" y="29006"/>
                  </a:lnTo>
                  <a:lnTo>
                    <a:pt x="6896" y="28206"/>
                  </a:lnTo>
                  <a:lnTo>
                    <a:pt x="10795" y="22186"/>
                  </a:lnTo>
                  <a:lnTo>
                    <a:pt x="11328" y="21462"/>
                  </a:lnTo>
                  <a:lnTo>
                    <a:pt x="14211" y="18021"/>
                  </a:lnTo>
                  <a:lnTo>
                    <a:pt x="14808" y="17360"/>
                  </a:lnTo>
                  <a:lnTo>
                    <a:pt x="20053" y="12458"/>
                  </a:lnTo>
                  <a:lnTo>
                    <a:pt x="20751" y="11887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82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28206" y="6896"/>
                  </a:lnTo>
                  <a:lnTo>
                    <a:pt x="29006" y="6476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38074" y="2628"/>
                  </a:lnTo>
                  <a:lnTo>
                    <a:pt x="38938" y="2362"/>
                  </a:lnTo>
                  <a:lnTo>
                    <a:pt x="39801" y="2095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700">
              <a:solidFill>
                <a:srgbClr val="B6D80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7" name="object 37"/>
          <p:cNvSpPr txBox="1"/>
          <p:nvPr/>
        </p:nvSpPr>
        <p:spPr>
          <a:xfrm>
            <a:off x="639320" y="8178727"/>
            <a:ext cx="2722880" cy="144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00"/>
              </a:spcBef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Ǫuizzen</a:t>
            </a:r>
            <a:r>
              <a:rPr dirty="0" sz="1000" spc="-3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tester:</a:t>
            </a:r>
            <a:endParaRPr sz="1000">
              <a:latin typeface="Aptos"/>
              <a:cs typeface="Aptos"/>
            </a:endParaRPr>
          </a:p>
          <a:p>
            <a:pPr algn="just" marL="120650" marR="5080" indent="-107950">
              <a:lnSpc>
                <a:spcPct val="166700"/>
              </a:lnSpc>
              <a:buFont typeface="Times New Roman"/>
              <a:buChar char="•"/>
              <a:tabLst>
                <a:tab pos="120650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Hvordan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fotosyntese</a:t>
            </a:r>
            <a:r>
              <a:rPr dirty="0" sz="1000" spc="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binder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kulstof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og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frigiver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ilt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Hvordan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organisk</a:t>
            </a:r>
            <a:r>
              <a:rPr dirty="0" sz="1000" spc="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materiale</a:t>
            </a:r>
            <a:r>
              <a:rPr dirty="0" sz="1000" spc="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nedbrydes</a:t>
            </a:r>
            <a:r>
              <a:rPr dirty="0" sz="1000" spc="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bliver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til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ny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næring</a:t>
            </a:r>
            <a:endParaRPr sz="1000">
              <a:latin typeface="Aptos"/>
              <a:cs typeface="Aptos"/>
            </a:endParaRPr>
          </a:p>
          <a:p>
            <a:pPr algn="just" marL="120650" marR="46990" indent="-107950">
              <a:lnSpc>
                <a:spcPct val="166700"/>
              </a:lnSpc>
              <a:buFont typeface="Times New Roman"/>
              <a:buChar char="•"/>
              <a:tabLst>
                <a:tab pos="120650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Hvordan næringsstoffer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som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kvælstof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fosfor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cirkulerer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jorden.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3809493" y="8109710"/>
            <a:ext cx="3075940" cy="1662430"/>
            <a:chOff x="3809493" y="8109710"/>
            <a:chExt cx="3075940" cy="1662430"/>
          </a:xfrm>
        </p:grpSpPr>
        <p:sp>
          <p:nvSpPr>
            <p:cNvPr id="39" name="object 39"/>
            <p:cNvSpPr/>
            <p:nvPr/>
          </p:nvSpPr>
          <p:spPr>
            <a:xfrm>
              <a:off x="3815843" y="8116060"/>
              <a:ext cx="3063240" cy="1649730"/>
            </a:xfrm>
            <a:custGeom>
              <a:avLst/>
              <a:gdLst/>
              <a:ahLst/>
              <a:cxnLst/>
              <a:rect l="l" t="t" r="r" b="b"/>
              <a:pathLst>
                <a:path w="3063240" h="1649729">
                  <a:moveTo>
                    <a:pt x="54863" y="0"/>
                  </a:moveTo>
                  <a:lnTo>
                    <a:pt x="13017" y="19367"/>
                  </a:lnTo>
                  <a:lnTo>
                    <a:pt x="0" y="1595754"/>
                  </a:lnTo>
                  <a:lnTo>
                    <a:pt x="2616" y="1611642"/>
                  </a:lnTo>
                  <a:lnTo>
                    <a:pt x="32219" y="1644840"/>
                  </a:lnTo>
                  <a:lnTo>
                    <a:pt x="3008376" y="1649729"/>
                  </a:lnTo>
                  <a:lnTo>
                    <a:pt x="3022574" y="1647863"/>
                  </a:lnTo>
                  <a:lnTo>
                    <a:pt x="3057588" y="1619135"/>
                  </a:lnTo>
                  <a:lnTo>
                    <a:pt x="3063240" y="54863"/>
                  </a:lnTo>
                  <a:lnTo>
                    <a:pt x="3063062" y="50380"/>
                  </a:lnTo>
                  <a:lnTo>
                    <a:pt x="3043872" y="13017"/>
                  </a:lnTo>
                  <a:lnTo>
                    <a:pt x="54863" y="0"/>
                  </a:lnTo>
                  <a:close/>
                </a:path>
              </a:pathLst>
            </a:custGeom>
            <a:solidFill>
              <a:srgbClr val="F3F8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3815843" y="8116060"/>
              <a:ext cx="3063240" cy="1649730"/>
            </a:xfrm>
            <a:custGeom>
              <a:avLst/>
              <a:gdLst/>
              <a:ahLst/>
              <a:cxnLst/>
              <a:rect l="l" t="t" r="r" b="b"/>
              <a:pathLst>
                <a:path w="3063240" h="1649729">
                  <a:moveTo>
                    <a:pt x="54863" y="0"/>
                  </a:moveTo>
                  <a:lnTo>
                    <a:pt x="3008376" y="0"/>
                  </a:lnTo>
                  <a:lnTo>
                    <a:pt x="3009265" y="0"/>
                  </a:lnTo>
                  <a:lnTo>
                    <a:pt x="3010166" y="25"/>
                  </a:lnTo>
                  <a:lnTo>
                    <a:pt x="3011055" y="63"/>
                  </a:lnTo>
                  <a:lnTo>
                    <a:pt x="3011957" y="114"/>
                  </a:lnTo>
                  <a:lnTo>
                    <a:pt x="3012859" y="177"/>
                  </a:lnTo>
                  <a:lnTo>
                    <a:pt x="3013748" y="266"/>
                  </a:lnTo>
                  <a:lnTo>
                    <a:pt x="3014637" y="355"/>
                  </a:lnTo>
                  <a:lnTo>
                    <a:pt x="3015538" y="457"/>
                  </a:lnTo>
                  <a:lnTo>
                    <a:pt x="3016427" y="596"/>
                  </a:lnTo>
                  <a:lnTo>
                    <a:pt x="3017316" y="723"/>
                  </a:lnTo>
                  <a:lnTo>
                    <a:pt x="3026854" y="3213"/>
                  </a:lnTo>
                  <a:lnTo>
                    <a:pt x="3027692" y="3505"/>
                  </a:lnTo>
                  <a:lnTo>
                    <a:pt x="3034233" y="6476"/>
                  </a:lnTo>
                  <a:lnTo>
                    <a:pt x="3035033" y="6896"/>
                  </a:lnTo>
                  <a:lnTo>
                    <a:pt x="3035808" y="7340"/>
                  </a:lnTo>
                  <a:lnTo>
                    <a:pt x="3036582" y="7810"/>
                  </a:lnTo>
                  <a:lnTo>
                    <a:pt x="3037344" y="8267"/>
                  </a:lnTo>
                  <a:lnTo>
                    <a:pt x="3038106" y="8750"/>
                  </a:lnTo>
                  <a:lnTo>
                    <a:pt x="3038856" y="9245"/>
                  </a:lnTo>
                  <a:lnTo>
                    <a:pt x="3039605" y="9740"/>
                  </a:lnTo>
                  <a:lnTo>
                    <a:pt x="3040341" y="10261"/>
                  </a:lnTo>
                  <a:lnTo>
                    <a:pt x="3041053" y="10794"/>
                  </a:lnTo>
                  <a:lnTo>
                    <a:pt x="3041777" y="11328"/>
                  </a:lnTo>
                  <a:lnTo>
                    <a:pt x="3042488" y="11887"/>
                  </a:lnTo>
                  <a:lnTo>
                    <a:pt x="3043174" y="12458"/>
                  </a:lnTo>
                  <a:lnTo>
                    <a:pt x="3043872" y="13017"/>
                  </a:lnTo>
                  <a:lnTo>
                    <a:pt x="3044545" y="13614"/>
                  </a:lnTo>
                  <a:lnTo>
                    <a:pt x="3045218" y="14211"/>
                  </a:lnTo>
                  <a:lnTo>
                    <a:pt x="3045879" y="14820"/>
                  </a:lnTo>
                  <a:lnTo>
                    <a:pt x="3046539" y="15430"/>
                  </a:lnTo>
                  <a:lnTo>
                    <a:pt x="3047174" y="16065"/>
                  </a:lnTo>
                  <a:lnTo>
                    <a:pt x="3047809" y="16700"/>
                  </a:lnTo>
                  <a:lnTo>
                    <a:pt x="3048419" y="17360"/>
                  </a:lnTo>
                  <a:lnTo>
                    <a:pt x="3049028" y="18021"/>
                  </a:lnTo>
                  <a:lnTo>
                    <a:pt x="3052432" y="22186"/>
                  </a:lnTo>
                  <a:lnTo>
                    <a:pt x="3052978" y="22898"/>
                  </a:lnTo>
                  <a:lnTo>
                    <a:pt x="3053499" y="23634"/>
                  </a:lnTo>
                  <a:lnTo>
                    <a:pt x="3053994" y="24383"/>
                  </a:lnTo>
                  <a:lnTo>
                    <a:pt x="3054489" y="25133"/>
                  </a:lnTo>
                  <a:lnTo>
                    <a:pt x="3054972" y="25882"/>
                  </a:lnTo>
                  <a:lnTo>
                    <a:pt x="3055429" y="26657"/>
                  </a:lnTo>
                  <a:lnTo>
                    <a:pt x="3055886" y="27431"/>
                  </a:lnTo>
                  <a:lnTo>
                    <a:pt x="3057969" y="31407"/>
                  </a:lnTo>
                  <a:lnTo>
                    <a:pt x="3058350" y="32219"/>
                  </a:lnTo>
                  <a:lnTo>
                    <a:pt x="3058718" y="33045"/>
                  </a:lnTo>
                  <a:lnTo>
                    <a:pt x="3059061" y="33870"/>
                  </a:lnTo>
                  <a:lnTo>
                    <a:pt x="3059404" y="34696"/>
                  </a:lnTo>
                  <a:lnTo>
                    <a:pt x="3059734" y="35534"/>
                  </a:lnTo>
                  <a:lnTo>
                    <a:pt x="3060026" y="36385"/>
                  </a:lnTo>
                  <a:lnTo>
                    <a:pt x="3060331" y="37223"/>
                  </a:lnTo>
                  <a:lnTo>
                    <a:pt x="3061589" y="41528"/>
                  </a:lnTo>
                  <a:lnTo>
                    <a:pt x="3061817" y="42405"/>
                  </a:lnTo>
                  <a:lnTo>
                    <a:pt x="3062973" y="49491"/>
                  </a:lnTo>
                  <a:lnTo>
                    <a:pt x="3063062" y="50380"/>
                  </a:lnTo>
                  <a:lnTo>
                    <a:pt x="3063125" y="51282"/>
                  </a:lnTo>
                  <a:lnTo>
                    <a:pt x="3063176" y="52171"/>
                  </a:lnTo>
                  <a:lnTo>
                    <a:pt x="3063214" y="53073"/>
                  </a:lnTo>
                  <a:lnTo>
                    <a:pt x="3063240" y="53962"/>
                  </a:lnTo>
                  <a:lnTo>
                    <a:pt x="3063240" y="54863"/>
                  </a:lnTo>
                  <a:lnTo>
                    <a:pt x="3063240" y="1594865"/>
                  </a:lnTo>
                  <a:lnTo>
                    <a:pt x="3063240" y="1595754"/>
                  </a:lnTo>
                  <a:lnTo>
                    <a:pt x="3063214" y="1596656"/>
                  </a:lnTo>
                  <a:lnTo>
                    <a:pt x="3063176" y="1597558"/>
                  </a:lnTo>
                  <a:lnTo>
                    <a:pt x="3063125" y="1598460"/>
                  </a:lnTo>
                  <a:lnTo>
                    <a:pt x="3063062" y="1599349"/>
                  </a:lnTo>
                  <a:lnTo>
                    <a:pt x="3062973" y="1600238"/>
                  </a:lnTo>
                  <a:lnTo>
                    <a:pt x="3062884" y="1601139"/>
                  </a:lnTo>
                  <a:lnTo>
                    <a:pt x="3062770" y="1602028"/>
                  </a:lnTo>
                  <a:lnTo>
                    <a:pt x="3062643" y="1602917"/>
                  </a:lnTo>
                  <a:lnTo>
                    <a:pt x="3062516" y="1603806"/>
                  </a:lnTo>
                  <a:lnTo>
                    <a:pt x="3062363" y="1604695"/>
                  </a:lnTo>
                  <a:lnTo>
                    <a:pt x="3062185" y="1605572"/>
                  </a:lnTo>
                  <a:lnTo>
                    <a:pt x="3062008" y="1606448"/>
                  </a:lnTo>
                  <a:lnTo>
                    <a:pt x="3061817" y="1607324"/>
                  </a:lnTo>
                  <a:lnTo>
                    <a:pt x="3061589" y="1608188"/>
                  </a:lnTo>
                  <a:lnTo>
                    <a:pt x="3061373" y="1609064"/>
                  </a:lnTo>
                  <a:lnTo>
                    <a:pt x="3060026" y="1613344"/>
                  </a:lnTo>
                  <a:lnTo>
                    <a:pt x="3059734" y="1614195"/>
                  </a:lnTo>
                  <a:lnTo>
                    <a:pt x="3059404" y="1615020"/>
                  </a:lnTo>
                  <a:lnTo>
                    <a:pt x="3059061" y="1615859"/>
                  </a:lnTo>
                  <a:lnTo>
                    <a:pt x="3058718" y="1616697"/>
                  </a:lnTo>
                  <a:lnTo>
                    <a:pt x="3053994" y="1625345"/>
                  </a:lnTo>
                  <a:lnTo>
                    <a:pt x="3053499" y="1626095"/>
                  </a:lnTo>
                  <a:lnTo>
                    <a:pt x="3052978" y="1626831"/>
                  </a:lnTo>
                  <a:lnTo>
                    <a:pt x="3052432" y="1627543"/>
                  </a:lnTo>
                  <a:lnTo>
                    <a:pt x="3051898" y="1628266"/>
                  </a:lnTo>
                  <a:lnTo>
                    <a:pt x="3051352" y="1628978"/>
                  </a:lnTo>
                  <a:lnTo>
                    <a:pt x="3050781" y="1629663"/>
                  </a:lnTo>
                  <a:lnTo>
                    <a:pt x="3050209" y="1630362"/>
                  </a:lnTo>
                  <a:lnTo>
                    <a:pt x="3047174" y="1633664"/>
                  </a:lnTo>
                  <a:lnTo>
                    <a:pt x="3046539" y="1634299"/>
                  </a:lnTo>
                  <a:lnTo>
                    <a:pt x="3045879" y="1634921"/>
                  </a:lnTo>
                  <a:lnTo>
                    <a:pt x="3045218" y="1635518"/>
                  </a:lnTo>
                  <a:lnTo>
                    <a:pt x="3044545" y="1636115"/>
                  </a:lnTo>
                  <a:lnTo>
                    <a:pt x="3043872" y="1636712"/>
                  </a:lnTo>
                  <a:lnTo>
                    <a:pt x="3043174" y="1637283"/>
                  </a:lnTo>
                  <a:lnTo>
                    <a:pt x="3042488" y="1637842"/>
                  </a:lnTo>
                  <a:lnTo>
                    <a:pt x="3041777" y="1638388"/>
                  </a:lnTo>
                  <a:lnTo>
                    <a:pt x="3041053" y="1638922"/>
                  </a:lnTo>
                  <a:lnTo>
                    <a:pt x="3040341" y="1639468"/>
                  </a:lnTo>
                  <a:lnTo>
                    <a:pt x="3039605" y="1639989"/>
                  </a:lnTo>
                  <a:lnTo>
                    <a:pt x="3038856" y="1640484"/>
                  </a:lnTo>
                  <a:lnTo>
                    <a:pt x="3038106" y="1640979"/>
                  </a:lnTo>
                  <a:lnTo>
                    <a:pt x="3037344" y="1641462"/>
                  </a:lnTo>
                  <a:lnTo>
                    <a:pt x="3036582" y="1641919"/>
                  </a:lnTo>
                  <a:lnTo>
                    <a:pt x="3035808" y="1642389"/>
                  </a:lnTo>
                  <a:lnTo>
                    <a:pt x="3026854" y="1646516"/>
                  </a:lnTo>
                  <a:lnTo>
                    <a:pt x="3026003" y="1646821"/>
                  </a:lnTo>
                  <a:lnTo>
                    <a:pt x="3021698" y="1648078"/>
                  </a:lnTo>
                  <a:lnTo>
                    <a:pt x="3020834" y="1648307"/>
                  </a:lnTo>
                  <a:lnTo>
                    <a:pt x="3013748" y="1649463"/>
                  </a:lnTo>
                  <a:lnTo>
                    <a:pt x="3012859" y="1649552"/>
                  </a:lnTo>
                  <a:lnTo>
                    <a:pt x="3011957" y="1649615"/>
                  </a:lnTo>
                  <a:lnTo>
                    <a:pt x="3011055" y="1649666"/>
                  </a:lnTo>
                  <a:lnTo>
                    <a:pt x="3010166" y="1649704"/>
                  </a:lnTo>
                  <a:lnTo>
                    <a:pt x="3009265" y="1649729"/>
                  </a:lnTo>
                  <a:lnTo>
                    <a:pt x="3008376" y="1649729"/>
                  </a:lnTo>
                  <a:lnTo>
                    <a:pt x="54863" y="1649729"/>
                  </a:lnTo>
                  <a:lnTo>
                    <a:pt x="53962" y="1649729"/>
                  </a:lnTo>
                  <a:lnTo>
                    <a:pt x="53073" y="1649704"/>
                  </a:lnTo>
                  <a:lnTo>
                    <a:pt x="52171" y="1649666"/>
                  </a:lnTo>
                  <a:lnTo>
                    <a:pt x="51269" y="1649615"/>
                  </a:lnTo>
                  <a:lnTo>
                    <a:pt x="50380" y="1649552"/>
                  </a:lnTo>
                  <a:lnTo>
                    <a:pt x="49491" y="1649463"/>
                  </a:lnTo>
                  <a:lnTo>
                    <a:pt x="48590" y="1649374"/>
                  </a:lnTo>
                  <a:lnTo>
                    <a:pt x="47701" y="1649260"/>
                  </a:lnTo>
                  <a:lnTo>
                    <a:pt x="46812" y="1649145"/>
                  </a:lnTo>
                  <a:lnTo>
                    <a:pt x="45923" y="1649006"/>
                  </a:lnTo>
                  <a:lnTo>
                    <a:pt x="41528" y="1648078"/>
                  </a:lnTo>
                  <a:lnTo>
                    <a:pt x="40665" y="1647863"/>
                  </a:lnTo>
                  <a:lnTo>
                    <a:pt x="36385" y="1646516"/>
                  </a:lnTo>
                  <a:lnTo>
                    <a:pt x="35534" y="1646224"/>
                  </a:lnTo>
                  <a:lnTo>
                    <a:pt x="26657" y="1641919"/>
                  </a:lnTo>
                  <a:lnTo>
                    <a:pt x="25882" y="1641462"/>
                  </a:lnTo>
                  <a:lnTo>
                    <a:pt x="25133" y="1640979"/>
                  </a:lnTo>
                  <a:lnTo>
                    <a:pt x="24383" y="1640484"/>
                  </a:lnTo>
                  <a:lnTo>
                    <a:pt x="23634" y="1639989"/>
                  </a:lnTo>
                  <a:lnTo>
                    <a:pt x="22898" y="1639468"/>
                  </a:lnTo>
                  <a:lnTo>
                    <a:pt x="22186" y="1638922"/>
                  </a:lnTo>
                  <a:lnTo>
                    <a:pt x="21462" y="1638388"/>
                  </a:lnTo>
                  <a:lnTo>
                    <a:pt x="20751" y="1637842"/>
                  </a:lnTo>
                  <a:lnTo>
                    <a:pt x="20053" y="1637271"/>
                  </a:lnTo>
                  <a:lnTo>
                    <a:pt x="19367" y="1636712"/>
                  </a:lnTo>
                  <a:lnTo>
                    <a:pt x="18681" y="1636115"/>
                  </a:lnTo>
                  <a:lnTo>
                    <a:pt x="18021" y="1635518"/>
                  </a:lnTo>
                  <a:lnTo>
                    <a:pt x="17348" y="1634921"/>
                  </a:lnTo>
                  <a:lnTo>
                    <a:pt x="16700" y="1634299"/>
                  </a:lnTo>
                  <a:lnTo>
                    <a:pt x="16065" y="1633664"/>
                  </a:lnTo>
                  <a:lnTo>
                    <a:pt x="15430" y="1633029"/>
                  </a:lnTo>
                  <a:lnTo>
                    <a:pt x="14808" y="1632381"/>
                  </a:lnTo>
                  <a:lnTo>
                    <a:pt x="14211" y="1631708"/>
                  </a:lnTo>
                  <a:lnTo>
                    <a:pt x="13614" y="1631035"/>
                  </a:lnTo>
                  <a:lnTo>
                    <a:pt x="10794" y="1627543"/>
                  </a:lnTo>
                  <a:lnTo>
                    <a:pt x="10261" y="1626831"/>
                  </a:lnTo>
                  <a:lnTo>
                    <a:pt x="6476" y="1620723"/>
                  </a:lnTo>
                  <a:lnTo>
                    <a:pt x="6057" y="1619935"/>
                  </a:lnTo>
                  <a:lnTo>
                    <a:pt x="5651" y="1619135"/>
                  </a:lnTo>
                  <a:lnTo>
                    <a:pt x="5270" y="1618322"/>
                  </a:lnTo>
                  <a:lnTo>
                    <a:pt x="4876" y="1617510"/>
                  </a:lnTo>
                  <a:lnTo>
                    <a:pt x="2362" y="1610791"/>
                  </a:lnTo>
                  <a:lnTo>
                    <a:pt x="2095" y="1609928"/>
                  </a:lnTo>
                  <a:lnTo>
                    <a:pt x="1054" y="1605572"/>
                  </a:lnTo>
                  <a:lnTo>
                    <a:pt x="876" y="1604695"/>
                  </a:lnTo>
                  <a:lnTo>
                    <a:pt x="723" y="1603806"/>
                  </a:lnTo>
                  <a:lnTo>
                    <a:pt x="596" y="1602917"/>
                  </a:lnTo>
                  <a:lnTo>
                    <a:pt x="457" y="1602028"/>
                  </a:lnTo>
                  <a:lnTo>
                    <a:pt x="355" y="1601139"/>
                  </a:lnTo>
                  <a:lnTo>
                    <a:pt x="266" y="1600238"/>
                  </a:lnTo>
                  <a:lnTo>
                    <a:pt x="177" y="1599349"/>
                  </a:lnTo>
                  <a:lnTo>
                    <a:pt x="114" y="1598460"/>
                  </a:lnTo>
                  <a:lnTo>
                    <a:pt x="63" y="1597558"/>
                  </a:lnTo>
                  <a:lnTo>
                    <a:pt x="25" y="1596656"/>
                  </a:lnTo>
                  <a:lnTo>
                    <a:pt x="0" y="1595754"/>
                  </a:lnTo>
                  <a:lnTo>
                    <a:pt x="0" y="1594865"/>
                  </a:lnTo>
                  <a:lnTo>
                    <a:pt x="0" y="54863"/>
                  </a:lnTo>
                  <a:lnTo>
                    <a:pt x="0" y="53962"/>
                  </a:lnTo>
                  <a:lnTo>
                    <a:pt x="25" y="53073"/>
                  </a:lnTo>
                  <a:lnTo>
                    <a:pt x="63" y="52171"/>
                  </a:lnTo>
                  <a:lnTo>
                    <a:pt x="114" y="51282"/>
                  </a:lnTo>
                  <a:lnTo>
                    <a:pt x="177" y="50380"/>
                  </a:lnTo>
                  <a:lnTo>
                    <a:pt x="266" y="49491"/>
                  </a:lnTo>
                  <a:lnTo>
                    <a:pt x="355" y="48590"/>
                  </a:lnTo>
                  <a:lnTo>
                    <a:pt x="457" y="47701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1866" y="40665"/>
                  </a:lnTo>
                  <a:lnTo>
                    <a:pt x="2095" y="39801"/>
                  </a:lnTo>
                  <a:lnTo>
                    <a:pt x="2362" y="38938"/>
                  </a:lnTo>
                  <a:lnTo>
                    <a:pt x="2616" y="38074"/>
                  </a:lnTo>
                  <a:lnTo>
                    <a:pt x="2908" y="37223"/>
                  </a:lnTo>
                  <a:lnTo>
                    <a:pt x="5270" y="31407"/>
                  </a:lnTo>
                  <a:lnTo>
                    <a:pt x="5651" y="30594"/>
                  </a:lnTo>
                  <a:lnTo>
                    <a:pt x="6057" y="29794"/>
                  </a:lnTo>
                  <a:lnTo>
                    <a:pt x="6476" y="29006"/>
                  </a:lnTo>
                  <a:lnTo>
                    <a:pt x="6896" y="28206"/>
                  </a:lnTo>
                  <a:lnTo>
                    <a:pt x="10794" y="22186"/>
                  </a:lnTo>
                  <a:lnTo>
                    <a:pt x="11328" y="21462"/>
                  </a:lnTo>
                  <a:lnTo>
                    <a:pt x="14211" y="18021"/>
                  </a:lnTo>
                  <a:lnTo>
                    <a:pt x="14808" y="17360"/>
                  </a:lnTo>
                  <a:lnTo>
                    <a:pt x="20053" y="12458"/>
                  </a:lnTo>
                  <a:lnTo>
                    <a:pt x="20751" y="11887"/>
                  </a:lnTo>
                  <a:lnTo>
                    <a:pt x="21462" y="11328"/>
                  </a:lnTo>
                  <a:lnTo>
                    <a:pt x="22186" y="10794"/>
                  </a:lnTo>
                  <a:lnTo>
                    <a:pt x="22898" y="10261"/>
                  </a:lnTo>
                  <a:lnTo>
                    <a:pt x="23634" y="9740"/>
                  </a:lnTo>
                  <a:lnTo>
                    <a:pt x="24383" y="9245"/>
                  </a:lnTo>
                  <a:lnTo>
                    <a:pt x="25133" y="8750"/>
                  </a:lnTo>
                  <a:lnTo>
                    <a:pt x="25882" y="8267"/>
                  </a:lnTo>
                  <a:lnTo>
                    <a:pt x="26657" y="7810"/>
                  </a:lnTo>
                  <a:lnTo>
                    <a:pt x="27431" y="7340"/>
                  </a:lnTo>
                  <a:lnTo>
                    <a:pt x="28206" y="6896"/>
                  </a:lnTo>
                  <a:lnTo>
                    <a:pt x="29006" y="6476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38074" y="2628"/>
                  </a:lnTo>
                  <a:lnTo>
                    <a:pt x="38938" y="2362"/>
                  </a:lnTo>
                  <a:lnTo>
                    <a:pt x="39801" y="2095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3" y="0"/>
                  </a:lnTo>
                  <a:close/>
                </a:path>
              </a:pathLst>
            </a:custGeom>
            <a:ln w="12700">
              <a:solidFill>
                <a:srgbClr val="B6D80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1" name="object 41"/>
          <p:cNvSpPr txBox="1"/>
          <p:nvPr/>
        </p:nvSpPr>
        <p:spPr>
          <a:xfrm>
            <a:off x="3940300" y="8204430"/>
            <a:ext cx="2701290" cy="144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Efter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quizzen:</a:t>
            </a:r>
            <a:endParaRPr sz="1000">
              <a:latin typeface="Aptos"/>
              <a:cs typeface="Aptos"/>
            </a:endParaRPr>
          </a:p>
          <a:p>
            <a:pPr marL="120650" marR="9525" indent="-107950">
              <a:lnSpc>
                <a:spcPct val="166700"/>
              </a:lnSpc>
              <a:buFont typeface="Times New Roman"/>
              <a:buChar char="•"/>
              <a:tabLst>
                <a:tab pos="120650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Til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sidst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gennemgår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vi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svarene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sammen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taler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om,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hvad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fandt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let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hvad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var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svært.</a:t>
            </a:r>
            <a:endParaRPr sz="1000">
              <a:latin typeface="Aptos"/>
              <a:cs typeface="Aptos"/>
            </a:endParaRPr>
          </a:p>
          <a:p>
            <a:pPr marL="120650" marR="5080" indent="-107950">
              <a:lnSpc>
                <a:spcPct val="166700"/>
              </a:lnSpc>
              <a:buFont typeface="Times New Roman"/>
              <a:buChar char="•"/>
              <a:tabLst>
                <a:tab pos="120650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Formål: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blive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sikker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vigtigste begreber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5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organiske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kredsløb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se, hvordan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alt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liv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5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jorden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hænger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sammen.</a:t>
            </a:r>
            <a:endParaRPr sz="1000">
              <a:latin typeface="Aptos"/>
              <a:cs typeface="Aptos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530351" y="10012679"/>
            <a:ext cx="6492240" cy="0"/>
          </a:xfrm>
          <a:custGeom>
            <a:avLst/>
            <a:gdLst/>
            <a:ahLst/>
            <a:cxnLst/>
            <a:rect l="l" t="t" r="r" b="b"/>
            <a:pathLst>
              <a:path w="6492240" h="0">
                <a:moveTo>
                  <a:pt x="0" y="0"/>
                </a:moveTo>
                <a:lnTo>
                  <a:pt x="6492240" y="0"/>
                </a:lnTo>
              </a:path>
            </a:pathLst>
          </a:custGeom>
          <a:ln w="12700">
            <a:solidFill>
              <a:srgbClr val="DCE5DE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43" name="object 4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90675" y="1500464"/>
            <a:ext cx="4381324" cy="2922785"/>
          </a:xfrm>
          <a:prstGeom prst="rect">
            <a:avLst/>
          </a:prstGeom>
        </p:spPr>
      </p:pic>
      <p:sp>
        <p:nvSpPr>
          <p:cNvPr id="44" name="object 4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76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pc="-10">
                <a:latin typeface="Aptos"/>
                <a:cs typeface="Aptos"/>
              </a:rPr>
              <a:t>Mikroliv</a:t>
            </a:r>
            <a:r>
              <a:rPr dirty="0">
                <a:latin typeface="Aptos"/>
                <a:cs typeface="Aptos"/>
              </a:rPr>
              <a:t> og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 spc="-10">
                <a:latin typeface="Aptos"/>
                <a:cs typeface="Aptos"/>
              </a:rPr>
              <a:t>udvidet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jordsundhed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·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 spc="-25">
                <a:latin typeface="Aptos"/>
                <a:cs typeface="Aptos"/>
              </a:rPr>
              <a:t>GF2</a:t>
            </a:r>
          </a:p>
        </p:txBody>
      </p:sp>
      <p:sp>
        <p:nvSpPr>
          <p:cNvPr id="45" name="object 4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6350" rIns="0" bIns="0" rtlCol="0" vert="horz">
            <a:spAutoFit/>
          </a:bodyPr>
          <a:lstStyle/>
          <a:p>
            <a:pPr marL="64769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dirty="0" spc="-50">
                <a:solidFill>
                  <a:srgbClr val="000000"/>
                </a:solidFill>
                <a:latin typeface="Aptos"/>
                <a:cs typeface="Aptos"/>
              </a:rPr>
              <a:t>2</a:t>
            </a:fld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350" y="-6350"/>
            <a:ext cx="7574915" cy="86360"/>
            <a:chOff x="-6350" y="-6350"/>
            <a:chExt cx="7574915" cy="8636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" name="object 5"/>
          <p:cNvGrpSpPr/>
          <p:nvPr/>
        </p:nvGrpSpPr>
        <p:grpSpPr>
          <a:xfrm>
            <a:off x="-6350" y="10609835"/>
            <a:ext cx="7574915" cy="86360"/>
            <a:chOff x="-6350" y="10609835"/>
            <a:chExt cx="7574915" cy="86360"/>
          </a:xfrm>
        </p:grpSpPr>
        <p:sp>
          <p:nvSpPr>
            <p:cNvPr id="6" name="object 6"/>
            <p:cNvSpPr/>
            <p:nvPr/>
          </p:nvSpPr>
          <p:spPr>
            <a:xfrm>
              <a:off x="0" y="10616184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10616185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59042" y="10253217"/>
            <a:ext cx="122427" cy="122428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432562" y="432561"/>
            <a:ext cx="488315" cy="488315"/>
            <a:chOff x="432562" y="432561"/>
            <a:chExt cx="488315" cy="488315"/>
          </a:xfrm>
        </p:grpSpPr>
        <p:sp>
          <p:nvSpPr>
            <p:cNvPr id="10" name="object 10"/>
            <p:cNvSpPr/>
            <p:nvPr/>
          </p:nvSpPr>
          <p:spPr>
            <a:xfrm>
              <a:off x="438912" y="438911"/>
              <a:ext cx="475615" cy="475615"/>
            </a:xfrm>
            <a:custGeom>
              <a:avLst/>
              <a:gdLst/>
              <a:ahLst/>
              <a:cxnLst/>
              <a:rect l="l" t="t" r="r" b="b"/>
              <a:pathLst>
                <a:path w="475615" h="475615">
                  <a:moveTo>
                    <a:pt x="237744" y="0"/>
                  </a:moveTo>
                  <a:lnTo>
                    <a:pt x="189829" y="4829"/>
                  </a:lnTo>
                  <a:lnTo>
                    <a:pt x="145202" y="18682"/>
                  </a:lnTo>
                  <a:lnTo>
                    <a:pt x="104817" y="40602"/>
                  </a:lnTo>
                  <a:lnTo>
                    <a:pt x="69632" y="69632"/>
                  </a:lnTo>
                  <a:lnTo>
                    <a:pt x="40602" y="104817"/>
                  </a:lnTo>
                  <a:lnTo>
                    <a:pt x="18682" y="145202"/>
                  </a:lnTo>
                  <a:lnTo>
                    <a:pt x="4829" y="189829"/>
                  </a:lnTo>
                  <a:lnTo>
                    <a:pt x="0" y="237744"/>
                  </a:lnTo>
                  <a:lnTo>
                    <a:pt x="4829" y="285658"/>
                  </a:lnTo>
                  <a:lnTo>
                    <a:pt x="18682" y="330285"/>
                  </a:lnTo>
                  <a:lnTo>
                    <a:pt x="40602" y="370670"/>
                  </a:lnTo>
                  <a:lnTo>
                    <a:pt x="69632" y="405855"/>
                  </a:lnTo>
                  <a:lnTo>
                    <a:pt x="104817" y="434885"/>
                  </a:lnTo>
                  <a:lnTo>
                    <a:pt x="145202" y="456805"/>
                  </a:lnTo>
                  <a:lnTo>
                    <a:pt x="189829" y="470658"/>
                  </a:lnTo>
                  <a:lnTo>
                    <a:pt x="237744" y="475488"/>
                  </a:lnTo>
                  <a:lnTo>
                    <a:pt x="285658" y="470658"/>
                  </a:lnTo>
                  <a:lnTo>
                    <a:pt x="330285" y="456805"/>
                  </a:lnTo>
                  <a:lnTo>
                    <a:pt x="370670" y="434885"/>
                  </a:lnTo>
                  <a:lnTo>
                    <a:pt x="405855" y="405855"/>
                  </a:lnTo>
                  <a:lnTo>
                    <a:pt x="434885" y="370670"/>
                  </a:lnTo>
                  <a:lnTo>
                    <a:pt x="456805" y="330285"/>
                  </a:lnTo>
                  <a:lnTo>
                    <a:pt x="470658" y="285658"/>
                  </a:lnTo>
                  <a:lnTo>
                    <a:pt x="475488" y="237744"/>
                  </a:lnTo>
                  <a:lnTo>
                    <a:pt x="470658" y="189829"/>
                  </a:lnTo>
                  <a:lnTo>
                    <a:pt x="456805" y="145202"/>
                  </a:lnTo>
                  <a:lnTo>
                    <a:pt x="434885" y="104817"/>
                  </a:lnTo>
                  <a:lnTo>
                    <a:pt x="405855" y="69632"/>
                  </a:lnTo>
                  <a:lnTo>
                    <a:pt x="370670" y="40602"/>
                  </a:lnTo>
                  <a:lnTo>
                    <a:pt x="330285" y="18682"/>
                  </a:lnTo>
                  <a:lnTo>
                    <a:pt x="285658" y="4829"/>
                  </a:lnTo>
                  <a:lnTo>
                    <a:pt x="237744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438912" y="438911"/>
              <a:ext cx="475615" cy="475615"/>
            </a:xfrm>
            <a:custGeom>
              <a:avLst/>
              <a:gdLst/>
              <a:ahLst/>
              <a:cxnLst/>
              <a:rect l="l" t="t" r="r" b="b"/>
              <a:pathLst>
                <a:path w="475615" h="475615">
                  <a:moveTo>
                    <a:pt x="475488" y="237744"/>
                  </a:moveTo>
                  <a:lnTo>
                    <a:pt x="470658" y="285658"/>
                  </a:lnTo>
                  <a:lnTo>
                    <a:pt x="456805" y="330285"/>
                  </a:lnTo>
                  <a:lnTo>
                    <a:pt x="434885" y="370670"/>
                  </a:lnTo>
                  <a:lnTo>
                    <a:pt x="405855" y="405855"/>
                  </a:lnTo>
                  <a:lnTo>
                    <a:pt x="370670" y="434885"/>
                  </a:lnTo>
                  <a:lnTo>
                    <a:pt x="330285" y="456805"/>
                  </a:lnTo>
                  <a:lnTo>
                    <a:pt x="285658" y="470658"/>
                  </a:lnTo>
                  <a:lnTo>
                    <a:pt x="237744" y="475488"/>
                  </a:lnTo>
                  <a:lnTo>
                    <a:pt x="189829" y="470658"/>
                  </a:lnTo>
                  <a:lnTo>
                    <a:pt x="145202" y="456805"/>
                  </a:lnTo>
                  <a:lnTo>
                    <a:pt x="104817" y="434885"/>
                  </a:lnTo>
                  <a:lnTo>
                    <a:pt x="69632" y="405855"/>
                  </a:lnTo>
                  <a:lnTo>
                    <a:pt x="40602" y="370670"/>
                  </a:lnTo>
                  <a:lnTo>
                    <a:pt x="18682" y="330285"/>
                  </a:lnTo>
                  <a:lnTo>
                    <a:pt x="4829" y="285658"/>
                  </a:lnTo>
                  <a:lnTo>
                    <a:pt x="0" y="237744"/>
                  </a:lnTo>
                  <a:lnTo>
                    <a:pt x="4829" y="189829"/>
                  </a:lnTo>
                  <a:lnTo>
                    <a:pt x="18682" y="145202"/>
                  </a:lnTo>
                  <a:lnTo>
                    <a:pt x="40602" y="104817"/>
                  </a:lnTo>
                  <a:lnTo>
                    <a:pt x="69632" y="69632"/>
                  </a:lnTo>
                  <a:lnTo>
                    <a:pt x="104817" y="40602"/>
                  </a:lnTo>
                  <a:lnTo>
                    <a:pt x="145202" y="18682"/>
                  </a:lnTo>
                  <a:lnTo>
                    <a:pt x="189829" y="4829"/>
                  </a:lnTo>
                  <a:lnTo>
                    <a:pt x="237744" y="0"/>
                  </a:lnTo>
                  <a:lnTo>
                    <a:pt x="285658" y="4829"/>
                  </a:lnTo>
                  <a:lnTo>
                    <a:pt x="330285" y="18682"/>
                  </a:lnTo>
                  <a:lnTo>
                    <a:pt x="370670" y="40602"/>
                  </a:lnTo>
                  <a:lnTo>
                    <a:pt x="405855" y="69632"/>
                  </a:lnTo>
                  <a:lnTo>
                    <a:pt x="434885" y="104817"/>
                  </a:lnTo>
                  <a:lnTo>
                    <a:pt x="456805" y="145202"/>
                  </a:lnTo>
                  <a:lnTo>
                    <a:pt x="470658" y="189829"/>
                  </a:lnTo>
                  <a:lnTo>
                    <a:pt x="475488" y="237744"/>
                  </a:lnTo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613075" y="488968"/>
            <a:ext cx="127635" cy="254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50" b="1">
                <a:solidFill>
                  <a:srgbClr val="FFFFFF"/>
                </a:solidFill>
                <a:latin typeface="Aptos"/>
                <a:cs typeface="Aptos"/>
              </a:rPr>
              <a:t>3</a:t>
            </a:r>
            <a:endParaRPr sz="1500">
              <a:latin typeface="Aptos"/>
              <a:cs typeface="Apto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30300" y="386125"/>
            <a:ext cx="1979930" cy="682625"/>
          </a:xfrm>
          <a:prstGeom prst="rect">
            <a:avLst/>
          </a:prstGeom>
        </p:spPr>
        <p:txBody>
          <a:bodyPr wrap="square" lIns="0" tIns="6159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84"/>
              </a:spcBef>
            </a:pPr>
            <a:r>
              <a:rPr dirty="0" sz="1200" spc="-10" b="1">
                <a:solidFill>
                  <a:srgbClr val="80543B"/>
                </a:solidFill>
                <a:latin typeface="Aptos"/>
                <a:cs typeface="Aptos"/>
              </a:rPr>
              <a:t>OPGAVE</a:t>
            </a:r>
            <a:endParaRPr sz="1200">
              <a:latin typeface="Aptos"/>
              <a:cs typeface="Aptos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</a:pPr>
            <a:r>
              <a:rPr dirty="0" sz="2200" spc="-45" b="1">
                <a:solidFill>
                  <a:srgbClr val="16483A"/>
                </a:solidFill>
                <a:latin typeface="Aptos Display"/>
                <a:cs typeface="Aptos Display"/>
              </a:rPr>
              <a:t>Tepose-</a:t>
            </a:r>
            <a:r>
              <a:rPr dirty="0" sz="2200" spc="-10" b="1">
                <a:solidFill>
                  <a:srgbClr val="16483A"/>
                </a:solidFill>
                <a:latin typeface="Aptos Display"/>
                <a:cs typeface="Aptos Display"/>
              </a:rPr>
              <a:t>indekset</a:t>
            </a:r>
            <a:endParaRPr sz="2200">
              <a:latin typeface="Aptos Display"/>
              <a:cs typeface="Aptos Display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45669" y="1228470"/>
            <a:ext cx="5937250" cy="6540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dirty="0" sz="1100" spc="-25">
                <a:solidFill>
                  <a:srgbClr val="2E3430"/>
                </a:solidFill>
                <a:latin typeface="Aptos"/>
                <a:cs typeface="Aptos"/>
              </a:rPr>
              <a:t>Tepose-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indekset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(”the</a:t>
            </a:r>
            <a:r>
              <a:rPr dirty="0" sz="11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tea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bag</a:t>
            </a:r>
            <a:r>
              <a:rPr dirty="0" sz="11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index”)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er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1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test,</a:t>
            </a:r>
            <a:r>
              <a:rPr dirty="0" sz="11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der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bruges</a:t>
            </a:r>
            <a:r>
              <a:rPr dirty="0" sz="11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både</a:t>
            </a:r>
            <a:r>
              <a:rPr dirty="0" sz="11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1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spc="-10">
                <a:solidFill>
                  <a:srgbClr val="2E3430"/>
                </a:solidFill>
                <a:latin typeface="Aptos"/>
                <a:cs typeface="Aptos"/>
              </a:rPr>
              <a:t>forskning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1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spc="-10">
                <a:solidFill>
                  <a:srgbClr val="2E3430"/>
                </a:solidFill>
                <a:latin typeface="Aptos"/>
                <a:cs typeface="Aptos"/>
              </a:rPr>
              <a:t>landbrugspraksis. 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Testen</a:t>
            </a:r>
            <a:r>
              <a:rPr dirty="0" sz="11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viser,</a:t>
            </a:r>
            <a:r>
              <a:rPr dirty="0" sz="11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hvor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aktivt</a:t>
            </a:r>
            <a:r>
              <a:rPr dirty="0" sz="11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spc="-10">
                <a:solidFill>
                  <a:srgbClr val="2E3430"/>
                </a:solidFill>
                <a:latin typeface="Aptos"/>
                <a:cs typeface="Aptos"/>
              </a:rPr>
              <a:t>mikrolivet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er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1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jorden,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hvor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hurtigt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spc="-10">
                <a:solidFill>
                  <a:srgbClr val="2E3430"/>
                </a:solidFill>
                <a:latin typeface="Aptos"/>
                <a:cs typeface="Aptos"/>
              </a:rPr>
              <a:t>organisk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materiale</a:t>
            </a:r>
            <a:r>
              <a:rPr dirty="0" sz="11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bliver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nedbrudt.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spc="-25">
                <a:solidFill>
                  <a:srgbClr val="2E3430"/>
                </a:solidFill>
                <a:latin typeface="Aptos"/>
                <a:cs typeface="Aptos"/>
              </a:rPr>
              <a:t>Det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 siger</a:t>
            </a:r>
            <a:r>
              <a:rPr dirty="0" sz="1100" spc="-3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meget</a:t>
            </a:r>
            <a:r>
              <a:rPr dirty="0" sz="11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om,</a:t>
            </a:r>
            <a:r>
              <a:rPr dirty="0" sz="11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hvor</a:t>
            </a:r>
            <a:r>
              <a:rPr dirty="0" sz="11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sund</a:t>
            </a:r>
            <a:r>
              <a:rPr dirty="0" sz="11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100" spc="-3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levende</a:t>
            </a:r>
            <a:r>
              <a:rPr dirty="0" sz="11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jorden</a:t>
            </a:r>
            <a:r>
              <a:rPr dirty="0" sz="11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er</a:t>
            </a:r>
            <a:r>
              <a:rPr dirty="0" sz="1100" spc="-3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1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100" spc="-3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hvor</a:t>
            </a:r>
            <a:r>
              <a:rPr dirty="0" sz="11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meget</a:t>
            </a:r>
            <a:r>
              <a:rPr dirty="0" sz="11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spc="-10">
                <a:solidFill>
                  <a:srgbClr val="2E3430"/>
                </a:solidFill>
                <a:latin typeface="Aptos"/>
                <a:cs typeface="Aptos"/>
              </a:rPr>
              <a:t>kulstof</a:t>
            </a:r>
            <a:r>
              <a:rPr dirty="0" sz="1100" spc="-3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den</a:t>
            </a:r>
            <a:r>
              <a:rPr dirty="0" sz="11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>
                <a:solidFill>
                  <a:srgbClr val="2E3430"/>
                </a:solidFill>
                <a:latin typeface="Aptos"/>
                <a:cs typeface="Aptos"/>
              </a:rPr>
              <a:t>kan</a:t>
            </a:r>
            <a:r>
              <a:rPr dirty="0" sz="11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spc="-10">
                <a:solidFill>
                  <a:srgbClr val="2E3430"/>
                </a:solidFill>
                <a:latin typeface="Aptos"/>
                <a:cs typeface="Aptos"/>
              </a:rPr>
              <a:t>lagre.</a:t>
            </a:r>
            <a:endParaRPr sz="1100">
              <a:latin typeface="Aptos"/>
              <a:cs typeface="Aptos"/>
            </a:endParaRPr>
          </a:p>
        </p:txBody>
      </p:sp>
      <p:pic>
        <p:nvPicPr>
          <p:cNvPr id="15" name="object 1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6927" y="2057400"/>
            <a:ext cx="6354960" cy="1874520"/>
          </a:xfrm>
          <a:prstGeom prst="rect">
            <a:avLst/>
          </a:prstGeom>
        </p:spPr>
      </p:pic>
      <p:grpSp>
        <p:nvGrpSpPr>
          <p:cNvPr id="16" name="object 16"/>
          <p:cNvGrpSpPr/>
          <p:nvPr/>
        </p:nvGrpSpPr>
        <p:grpSpPr>
          <a:xfrm>
            <a:off x="566927" y="4075048"/>
            <a:ext cx="1275080" cy="269240"/>
            <a:chOff x="566927" y="4075048"/>
            <a:chExt cx="1275080" cy="269240"/>
          </a:xfrm>
        </p:grpSpPr>
        <p:sp>
          <p:nvSpPr>
            <p:cNvPr id="17" name="object 17"/>
            <p:cNvSpPr/>
            <p:nvPr/>
          </p:nvSpPr>
          <p:spPr>
            <a:xfrm>
              <a:off x="573277" y="4081398"/>
              <a:ext cx="1262380" cy="256540"/>
            </a:xfrm>
            <a:custGeom>
              <a:avLst/>
              <a:gdLst/>
              <a:ahLst/>
              <a:cxnLst/>
              <a:rect l="l" t="t" r="r" b="b"/>
              <a:pathLst>
                <a:path w="1262380" h="256539">
                  <a:moveTo>
                    <a:pt x="36576" y="0"/>
                  </a:moveTo>
                  <a:lnTo>
                    <a:pt x="2324" y="23685"/>
                  </a:lnTo>
                  <a:lnTo>
                    <a:pt x="0" y="219456"/>
                  </a:lnTo>
                  <a:lnTo>
                    <a:pt x="292" y="224231"/>
                  </a:lnTo>
                  <a:lnTo>
                    <a:pt x="31800" y="255739"/>
                  </a:lnTo>
                  <a:lnTo>
                    <a:pt x="1225295" y="256032"/>
                  </a:lnTo>
                  <a:lnTo>
                    <a:pt x="1230071" y="255739"/>
                  </a:lnTo>
                  <a:lnTo>
                    <a:pt x="1261579" y="224231"/>
                  </a:lnTo>
                  <a:lnTo>
                    <a:pt x="1261872" y="36576"/>
                  </a:lnTo>
                  <a:lnTo>
                    <a:pt x="1261579" y="31800"/>
                  </a:lnTo>
                  <a:lnTo>
                    <a:pt x="1230071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573277" y="4081398"/>
              <a:ext cx="1262380" cy="256540"/>
            </a:xfrm>
            <a:custGeom>
              <a:avLst/>
              <a:gdLst/>
              <a:ahLst/>
              <a:cxnLst/>
              <a:rect l="l" t="t" r="r" b="b"/>
              <a:pathLst>
                <a:path w="1262380" h="256539">
                  <a:moveTo>
                    <a:pt x="36576" y="0"/>
                  </a:moveTo>
                  <a:lnTo>
                    <a:pt x="1225295" y="0"/>
                  </a:lnTo>
                  <a:lnTo>
                    <a:pt x="1226489" y="0"/>
                  </a:lnTo>
                  <a:lnTo>
                    <a:pt x="1227683" y="63"/>
                  </a:lnTo>
                  <a:lnTo>
                    <a:pt x="1228877" y="177"/>
                  </a:lnTo>
                  <a:lnTo>
                    <a:pt x="1230071" y="292"/>
                  </a:lnTo>
                  <a:lnTo>
                    <a:pt x="1231252" y="469"/>
                  </a:lnTo>
                  <a:lnTo>
                    <a:pt x="1232433" y="698"/>
                  </a:lnTo>
                  <a:lnTo>
                    <a:pt x="1233601" y="939"/>
                  </a:lnTo>
                  <a:lnTo>
                    <a:pt x="1234770" y="1231"/>
                  </a:lnTo>
                  <a:lnTo>
                    <a:pt x="1235913" y="1574"/>
                  </a:lnTo>
                  <a:lnTo>
                    <a:pt x="1237056" y="1917"/>
                  </a:lnTo>
                  <a:lnTo>
                    <a:pt x="1238186" y="2324"/>
                  </a:lnTo>
                  <a:lnTo>
                    <a:pt x="1239291" y="2781"/>
                  </a:lnTo>
                  <a:lnTo>
                    <a:pt x="1240396" y="3238"/>
                  </a:lnTo>
                  <a:lnTo>
                    <a:pt x="1251153" y="10718"/>
                  </a:lnTo>
                  <a:lnTo>
                    <a:pt x="1252004" y="11557"/>
                  </a:lnTo>
                  <a:lnTo>
                    <a:pt x="1252804" y="12446"/>
                  </a:lnTo>
                  <a:lnTo>
                    <a:pt x="1253566" y="13373"/>
                  </a:lnTo>
                  <a:lnTo>
                    <a:pt x="1254328" y="14300"/>
                  </a:lnTo>
                  <a:lnTo>
                    <a:pt x="1260297" y="25958"/>
                  </a:lnTo>
                  <a:lnTo>
                    <a:pt x="1260640" y="27101"/>
                  </a:lnTo>
                  <a:lnTo>
                    <a:pt x="1260932" y="28270"/>
                  </a:lnTo>
                  <a:lnTo>
                    <a:pt x="1261160" y="29438"/>
                  </a:lnTo>
                  <a:lnTo>
                    <a:pt x="1261402" y="30619"/>
                  </a:lnTo>
                  <a:lnTo>
                    <a:pt x="1261579" y="31800"/>
                  </a:lnTo>
                  <a:lnTo>
                    <a:pt x="1261694" y="32994"/>
                  </a:lnTo>
                  <a:lnTo>
                    <a:pt x="1261808" y="34188"/>
                  </a:lnTo>
                  <a:lnTo>
                    <a:pt x="1261872" y="35382"/>
                  </a:lnTo>
                  <a:lnTo>
                    <a:pt x="1261872" y="36576"/>
                  </a:lnTo>
                  <a:lnTo>
                    <a:pt x="1261872" y="219456"/>
                  </a:lnTo>
                  <a:lnTo>
                    <a:pt x="1261872" y="220649"/>
                  </a:lnTo>
                  <a:lnTo>
                    <a:pt x="1261808" y="221843"/>
                  </a:lnTo>
                  <a:lnTo>
                    <a:pt x="1261694" y="223037"/>
                  </a:lnTo>
                  <a:lnTo>
                    <a:pt x="1261579" y="224231"/>
                  </a:lnTo>
                  <a:lnTo>
                    <a:pt x="1261402" y="225412"/>
                  </a:lnTo>
                  <a:lnTo>
                    <a:pt x="1261160" y="226593"/>
                  </a:lnTo>
                  <a:lnTo>
                    <a:pt x="1260932" y="227761"/>
                  </a:lnTo>
                  <a:lnTo>
                    <a:pt x="1260640" y="228930"/>
                  </a:lnTo>
                  <a:lnTo>
                    <a:pt x="1260297" y="230073"/>
                  </a:lnTo>
                  <a:lnTo>
                    <a:pt x="1259954" y="231216"/>
                  </a:lnTo>
                  <a:lnTo>
                    <a:pt x="1253566" y="242658"/>
                  </a:lnTo>
                  <a:lnTo>
                    <a:pt x="1252804" y="243586"/>
                  </a:lnTo>
                  <a:lnTo>
                    <a:pt x="1252004" y="244475"/>
                  </a:lnTo>
                  <a:lnTo>
                    <a:pt x="1251153" y="245313"/>
                  </a:lnTo>
                  <a:lnTo>
                    <a:pt x="1250314" y="246164"/>
                  </a:lnTo>
                  <a:lnTo>
                    <a:pt x="1239291" y="253250"/>
                  </a:lnTo>
                  <a:lnTo>
                    <a:pt x="1238186" y="253707"/>
                  </a:lnTo>
                  <a:lnTo>
                    <a:pt x="1228877" y="255854"/>
                  </a:lnTo>
                  <a:lnTo>
                    <a:pt x="1227683" y="255968"/>
                  </a:lnTo>
                  <a:lnTo>
                    <a:pt x="1226489" y="256032"/>
                  </a:lnTo>
                  <a:lnTo>
                    <a:pt x="1225295" y="256032"/>
                  </a:lnTo>
                  <a:lnTo>
                    <a:pt x="36576" y="256032"/>
                  </a:lnTo>
                  <a:lnTo>
                    <a:pt x="35382" y="256032"/>
                  </a:lnTo>
                  <a:lnTo>
                    <a:pt x="34188" y="255968"/>
                  </a:lnTo>
                  <a:lnTo>
                    <a:pt x="32994" y="255854"/>
                  </a:lnTo>
                  <a:lnTo>
                    <a:pt x="31800" y="255739"/>
                  </a:lnTo>
                  <a:lnTo>
                    <a:pt x="22580" y="253250"/>
                  </a:lnTo>
                  <a:lnTo>
                    <a:pt x="21475" y="252793"/>
                  </a:lnTo>
                  <a:lnTo>
                    <a:pt x="13373" y="247726"/>
                  </a:lnTo>
                  <a:lnTo>
                    <a:pt x="12446" y="246964"/>
                  </a:lnTo>
                  <a:lnTo>
                    <a:pt x="11557" y="246164"/>
                  </a:lnTo>
                  <a:lnTo>
                    <a:pt x="10706" y="245313"/>
                  </a:lnTo>
                  <a:lnTo>
                    <a:pt x="9867" y="244475"/>
                  </a:lnTo>
                  <a:lnTo>
                    <a:pt x="9067" y="243586"/>
                  </a:lnTo>
                  <a:lnTo>
                    <a:pt x="8305" y="242658"/>
                  </a:lnTo>
                  <a:lnTo>
                    <a:pt x="7543" y="241731"/>
                  </a:lnTo>
                  <a:lnTo>
                    <a:pt x="2781" y="233451"/>
                  </a:lnTo>
                  <a:lnTo>
                    <a:pt x="2324" y="232346"/>
                  </a:lnTo>
                  <a:lnTo>
                    <a:pt x="0" y="220649"/>
                  </a:lnTo>
                  <a:lnTo>
                    <a:pt x="0" y="219456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/>
          <p:cNvSpPr txBox="1"/>
          <p:nvPr/>
        </p:nvSpPr>
        <p:spPr>
          <a:xfrm>
            <a:off x="846688" y="4107579"/>
            <a:ext cx="71564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 b="1">
                <a:solidFill>
                  <a:srgbClr val="FFFFFF"/>
                </a:solidFill>
                <a:latin typeface="Aptos"/>
                <a:cs typeface="Aptos"/>
              </a:rPr>
              <a:t>SÅDAN </a:t>
            </a:r>
            <a:r>
              <a:rPr dirty="0" sz="900" b="1">
                <a:solidFill>
                  <a:srgbClr val="FFFFFF"/>
                </a:solidFill>
                <a:latin typeface="Aptos"/>
                <a:cs typeface="Aptos"/>
              </a:rPr>
              <a:t>GØR</a:t>
            </a:r>
            <a:r>
              <a:rPr dirty="0" sz="900" spc="-10" b="1">
                <a:solidFill>
                  <a:srgbClr val="FFFFFF"/>
                </a:solidFill>
                <a:latin typeface="Aptos"/>
                <a:cs typeface="Aptos"/>
              </a:rPr>
              <a:t> </a:t>
            </a:r>
            <a:r>
              <a:rPr dirty="0" sz="900" spc="-50" b="1">
                <a:solidFill>
                  <a:srgbClr val="FFFFFF"/>
                </a:solidFill>
                <a:latin typeface="Aptos"/>
                <a:cs typeface="Aptos"/>
              </a:rPr>
              <a:t>I</a:t>
            </a:r>
            <a:endParaRPr sz="900">
              <a:latin typeface="Aptos"/>
              <a:cs typeface="Aptos"/>
            </a:endParaRPr>
          </a:p>
        </p:txBody>
      </p:sp>
      <p:pic>
        <p:nvPicPr>
          <p:cNvPr id="20" name="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66926" y="4504816"/>
            <a:ext cx="241300" cy="241300"/>
          </a:xfrm>
          <a:prstGeom prst="rect">
            <a:avLst/>
          </a:prstGeom>
        </p:spPr>
      </p:pic>
      <p:sp>
        <p:nvSpPr>
          <p:cNvPr id="21" name="object 21"/>
          <p:cNvSpPr txBox="1"/>
          <p:nvPr/>
        </p:nvSpPr>
        <p:spPr>
          <a:xfrm>
            <a:off x="647740" y="4525232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1</a:t>
            </a:r>
            <a:endParaRPr sz="800">
              <a:latin typeface="Aptos"/>
              <a:cs typeface="Apto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889886" y="4520878"/>
            <a:ext cx="5037455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Forberedelse</a:t>
            </a:r>
            <a:r>
              <a:rPr dirty="0" sz="1000" spc="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(dag</a:t>
            </a:r>
            <a:r>
              <a:rPr dirty="0" sz="1000" spc="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5" b="1">
                <a:solidFill>
                  <a:srgbClr val="2E3430"/>
                </a:solidFill>
                <a:latin typeface="Aptos"/>
                <a:cs typeface="Aptos"/>
              </a:rPr>
              <a:t>1):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gruppe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får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to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teposer: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Grøn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(let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nedbrydeligt)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rød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rooibos-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(svært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nedbrydelig).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Fjern</a:t>
            </a:r>
            <a:r>
              <a:rPr dirty="0" sz="1000" spc="-3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etiketter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snore;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lad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evt.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lidt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snor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sidde.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Vej</a:t>
            </a:r>
            <a:r>
              <a:rPr dirty="0" sz="1000" spc="-3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poserne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før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nedgravning.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23" name="object 2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73275" y="5619395"/>
            <a:ext cx="241300" cy="241300"/>
          </a:xfrm>
          <a:prstGeom prst="rect">
            <a:avLst/>
          </a:prstGeom>
        </p:spPr>
      </p:pic>
      <p:sp>
        <p:nvSpPr>
          <p:cNvPr id="24" name="object 24"/>
          <p:cNvSpPr txBox="1"/>
          <p:nvPr/>
        </p:nvSpPr>
        <p:spPr>
          <a:xfrm>
            <a:off x="654089" y="5639811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2</a:t>
            </a:r>
            <a:endParaRPr sz="800">
              <a:latin typeface="Aptos"/>
              <a:cs typeface="Aptos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96235" y="5635458"/>
            <a:ext cx="5516880" cy="1193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Nedgravning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:</a:t>
            </a:r>
            <a:endParaRPr sz="1000">
              <a:latin typeface="Aptos"/>
              <a:cs typeface="Aptos"/>
            </a:endParaRPr>
          </a:p>
          <a:p>
            <a:pPr marL="120650" marR="5080" indent="-107950">
              <a:lnSpc>
                <a:spcPct val="166700"/>
              </a:lnSpc>
              <a:buFont typeface="Times New Roman"/>
              <a:buChar char="•"/>
              <a:tabLst>
                <a:tab pos="120650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Grav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teposerne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ned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10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cm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dybde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forskellige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typer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fx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bar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mark,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græsareal,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køkkenhavebed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kompostjord.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Markér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stedet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hegnspæl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GPS-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pin.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Notér</a:t>
            </a:r>
            <a:r>
              <a:rPr dirty="0" sz="1000" spc="-3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dato,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sted,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jordtype,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fugtighed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3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vegetation.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26" name="object 2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66926" y="7025264"/>
            <a:ext cx="241300" cy="241300"/>
          </a:xfrm>
          <a:prstGeom prst="rect">
            <a:avLst/>
          </a:prstGeom>
        </p:spPr>
      </p:pic>
      <p:sp>
        <p:nvSpPr>
          <p:cNvPr id="27" name="object 27"/>
          <p:cNvSpPr txBox="1"/>
          <p:nvPr/>
        </p:nvSpPr>
        <p:spPr>
          <a:xfrm>
            <a:off x="647740" y="7045679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3</a:t>
            </a:r>
            <a:endParaRPr sz="800">
              <a:latin typeface="Aptos"/>
              <a:cs typeface="Apto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89886" y="7003225"/>
            <a:ext cx="3256279" cy="977900"/>
          </a:xfrm>
          <a:prstGeom prst="rect">
            <a:avLst/>
          </a:prstGeom>
        </p:spPr>
        <p:txBody>
          <a:bodyPr wrap="square" lIns="0" tIns="508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Observation</a:t>
            </a:r>
            <a:r>
              <a:rPr dirty="0" sz="1000" spc="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(dag</a:t>
            </a:r>
            <a:r>
              <a:rPr dirty="0" sz="1000" spc="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G0):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3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Grav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poserne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forsigtigt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op.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3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Børst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jordrester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uden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skylle.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3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35">
                <a:solidFill>
                  <a:srgbClr val="2E3430"/>
                </a:solidFill>
                <a:latin typeface="Aptos"/>
                <a:cs typeface="Aptos"/>
              </a:rPr>
              <a:t>Tør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poserne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24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timer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ved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40-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50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°C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ovn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radiatorskab.</a:t>
            </a:r>
            <a:endParaRPr sz="1000">
              <a:latin typeface="Aptos"/>
              <a:cs typeface="Aptos"/>
            </a:endParaRPr>
          </a:p>
          <a:p>
            <a:pPr marL="146050" indent="-133350">
              <a:lnSpc>
                <a:spcPct val="100000"/>
              </a:lnSpc>
              <a:spcBef>
                <a:spcPts val="300"/>
              </a:spcBef>
              <a:buFont typeface="Times New Roman"/>
              <a:buChar char="•"/>
              <a:tabLst>
                <a:tab pos="146050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Vej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dem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igen.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566929" y="8195087"/>
            <a:ext cx="6367780" cy="854075"/>
            <a:chOff x="566929" y="8195087"/>
            <a:chExt cx="6367780" cy="854075"/>
          </a:xfrm>
        </p:grpSpPr>
        <p:sp>
          <p:nvSpPr>
            <p:cNvPr id="30" name="object 30"/>
            <p:cNvSpPr/>
            <p:nvPr/>
          </p:nvSpPr>
          <p:spPr>
            <a:xfrm>
              <a:off x="573279" y="8201437"/>
              <a:ext cx="6355080" cy="841375"/>
            </a:xfrm>
            <a:custGeom>
              <a:avLst/>
              <a:gdLst/>
              <a:ahLst/>
              <a:cxnLst/>
              <a:rect l="l" t="t" r="r" b="b"/>
              <a:pathLst>
                <a:path w="6355080" h="841375">
                  <a:moveTo>
                    <a:pt x="54864" y="0"/>
                  </a:moveTo>
                  <a:lnTo>
                    <a:pt x="13601" y="18681"/>
                  </a:lnTo>
                  <a:lnTo>
                    <a:pt x="0" y="787285"/>
                  </a:lnTo>
                  <a:lnTo>
                    <a:pt x="2616" y="803173"/>
                  </a:lnTo>
                  <a:lnTo>
                    <a:pt x="33032" y="836726"/>
                  </a:lnTo>
                  <a:lnTo>
                    <a:pt x="6300216" y="841248"/>
                  </a:lnTo>
                  <a:lnTo>
                    <a:pt x="6312674" y="839825"/>
                  </a:lnTo>
                  <a:lnTo>
                    <a:pt x="6349428" y="810653"/>
                  </a:lnTo>
                  <a:lnTo>
                    <a:pt x="6355080" y="54864"/>
                  </a:lnTo>
                  <a:lnTo>
                    <a:pt x="6354902" y="50380"/>
                  </a:lnTo>
                  <a:lnTo>
                    <a:pt x="6335712" y="13017"/>
                  </a:lnTo>
                  <a:lnTo>
                    <a:pt x="54864" y="0"/>
                  </a:lnTo>
                  <a:close/>
                </a:path>
              </a:pathLst>
            </a:custGeom>
            <a:solidFill>
              <a:srgbClr val="F3F8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573279" y="8201437"/>
              <a:ext cx="6355080" cy="841375"/>
            </a:xfrm>
            <a:custGeom>
              <a:avLst/>
              <a:gdLst/>
              <a:ahLst/>
              <a:cxnLst/>
              <a:rect l="l" t="t" r="r" b="b"/>
              <a:pathLst>
                <a:path w="6355080" h="841375">
                  <a:moveTo>
                    <a:pt x="54864" y="0"/>
                  </a:moveTo>
                  <a:lnTo>
                    <a:pt x="6300216" y="0"/>
                  </a:lnTo>
                  <a:lnTo>
                    <a:pt x="6301105" y="0"/>
                  </a:lnTo>
                  <a:lnTo>
                    <a:pt x="6302006" y="25"/>
                  </a:lnTo>
                  <a:lnTo>
                    <a:pt x="6302895" y="63"/>
                  </a:lnTo>
                  <a:lnTo>
                    <a:pt x="6303797" y="114"/>
                  </a:lnTo>
                  <a:lnTo>
                    <a:pt x="6304699" y="177"/>
                  </a:lnTo>
                  <a:lnTo>
                    <a:pt x="6305588" y="266"/>
                  </a:lnTo>
                  <a:lnTo>
                    <a:pt x="6306477" y="355"/>
                  </a:lnTo>
                  <a:lnTo>
                    <a:pt x="6307378" y="457"/>
                  </a:lnTo>
                  <a:lnTo>
                    <a:pt x="6308267" y="596"/>
                  </a:lnTo>
                  <a:lnTo>
                    <a:pt x="6309156" y="723"/>
                  </a:lnTo>
                  <a:lnTo>
                    <a:pt x="6310033" y="876"/>
                  </a:lnTo>
                  <a:lnTo>
                    <a:pt x="6310909" y="1054"/>
                  </a:lnTo>
                  <a:lnTo>
                    <a:pt x="6311798" y="1231"/>
                  </a:lnTo>
                  <a:lnTo>
                    <a:pt x="6318694" y="3213"/>
                  </a:lnTo>
                  <a:lnTo>
                    <a:pt x="6319532" y="3505"/>
                  </a:lnTo>
                  <a:lnTo>
                    <a:pt x="6326073" y="6477"/>
                  </a:lnTo>
                  <a:lnTo>
                    <a:pt x="6326873" y="6896"/>
                  </a:lnTo>
                  <a:lnTo>
                    <a:pt x="6327648" y="7340"/>
                  </a:lnTo>
                  <a:lnTo>
                    <a:pt x="6328422" y="7810"/>
                  </a:lnTo>
                  <a:lnTo>
                    <a:pt x="6329184" y="8267"/>
                  </a:lnTo>
                  <a:lnTo>
                    <a:pt x="6335014" y="12458"/>
                  </a:lnTo>
                  <a:lnTo>
                    <a:pt x="6335712" y="13017"/>
                  </a:lnTo>
                  <a:lnTo>
                    <a:pt x="6336385" y="13614"/>
                  </a:lnTo>
                  <a:lnTo>
                    <a:pt x="6337058" y="14211"/>
                  </a:lnTo>
                  <a:lnTo>
                    <a:pt x="6337719" y="14820"/>
                  </a:lnTo>
                  <a:lnTo>
                    <a:pt x="6338379" y="15430"/>
                  </a:lnTo>
                  <a:lnTo>
                    <a:pt x="6339014" y="16065"/>
                  </a:lnTo>
                  <a:lnTo>
                    <a:pt x="6339649" y="16700"/>
                  </a:lnTo>
                  <a:lnTo>
                    <a:pt x="6340259" y="17360"/>
                  </a:lnTo>
                  <a:lnTo>
                    <a:pt x="6340868" y="18021"/>
                  </a:lnTo>
                  <a:lnTo>
                    <a:pt x="6341465" y="18681"/>
                  </a:lnTo>
                  <a:lnTo>
                    <a:pt x="6344272" y="22186"/>
                  </a:lnTo>
                  <a:lnTo>
                    <a:pt x="6344818" y="22898"/>
                  </a:lnTo>
                  <a:lnTo>
                    <a:pt x="6345339" y="23634"/>
                  </a:lnTo>
                  <a:lnTo>
                    <a:pt x="6345834" y="24384"/>
                  </a:lnTo>
                  <a:lnTo>
                    <a:pt x="6346329" y="25133"/>
                  </a:lnTo>
                  <a:lnTo>
                    <a:pt x="6350901" y="33870"/>
                  </a:lnTo>
                  <a:lnTo>
                    <a:pt x="6351244" y="34696"/>
                  </a:lnTo>
                  <a:lnTo>
                    <a:pt x="6351574" y="35534"/>
                  </a:lnTo>
                  <a:lnTo>
                    <a:pt x="6351866" y="36385"/>
                  </a:lnTo>
                  <a:lnTo>
                    <a:pt x="6352171" y="37223"/>
                  </a:lnTo>
                  <a:lnTo>
                    <a:pt x="6353429" y="41529"/>
                  </a:lnTo>
                  <a:lnTo>
                    <a:pt x="6353657" y="42405"/>
                  </a:lnTo>
                  <a:lnTo>
                    <a:pt x="6354813" y="49491"/>
                  </a:lnTo>
                  <a:lnTo>
                    <a:pt x="6354902" y="50380"/>
                  </a:lnTo>
                  <a:lnTo>
                    <a:pt x="6354965" y="51282"/>
                  </a:lnTo>
                  <a:lnTo>
                    <a:pt x="6355016" y="52171"/>
                  </a:lnTo>
                  <a:lnTo>
                    <a:pt x="6355054" y="53073"/>
                  </a:lnTo>
                  <a:lnTo>
                    <a:pt x="6355080" y="53962"/>
                  </a:lnTo>
                  <a:lnTo>
                    <a:pt x="6355080" y="54864"/>
                  </a:lnTo>
                  <a:lnTo>
                    <a:pt x="6355080" y="786384"/>
                  </a:lnTo>
                  <a:lnTo>
                    <a:pt x="6355080" y="787285"/>
                  </a:lnTo>
                  <a:lnTo>
                    <a:pt x="6355054" y="788174"/>
                  </a:lnTo>
                  <a:lnTo>
                    <a:pt x="6355016" y="789076"/>
                  </a:lnTo>
                  <a:lnTo>
                    <a:pt x="6354965" y="789965"/>
                  </a:lnTo>
                  <a:lnTo>
                    <a:pt x="6354902" y="790867"/>
                  </a:lnTo>
                  <a:lnTo>
                    <a:pt x="6354813" y="791756"/>
                  </a:lnTo>
                  <a:lnTo>
                    <a:pt x="6354724" y="792657"/>
                  </a:lnTo>
                  <a:lnTo>
                    <a:pt x="6354610" y="793546"/>
                  </a:lnTo>
                  <a:lnTo>
                    <a:pt x="6354483" y="794435"/>
                  </a:lnTo>
                  <a:lnTo>
                    <a:pt x="6354356" y="795324"/>
                  </a:lnTo>
                  <a:lnTo>
                    <a:pt x="6353429" y="799719"/>
                  </a:lnTo>
                  <a:lnTo>
                    <a:pt x="6353213" y="800582"/>
                  </a:lnTo>
                  <a:lnTo>
                    <a:pt x="6351866" y="804862"/>
                  </a:lnTo>
                  <a:lnTo>
                    <a:pt x="6351574" y="805713"/>
                  </a:lnTo>
                  <a:lnTo>
                    <a:pt x="6351244" y="806551"/>
                  </a:lnTo>
                  <a:lnTo>
                    <a:pt x="6350901" y="807377"/>
                  </a:lnTo>
                  <a:lnTo>
                    <a:pt x="6350558" y="808202"/>
                  </a:lnTo>
                  <a:lnTo>
                    <a:pt x="6345834" y="816864"/>
                  </a:lnTo>
                  <a:lnTo>
                    <a:pt x="6345339" y="817613"/>
                  </a:lnTo>
                  <a:lnTo>
                    <a:pt x="6344818" y="818349"/>
                  </a:lnTo>
                  <a:lnTo>
                    <a:pt x="6344272" y="819061"/>
                  </a:lnTo>
                  <a:lnTo>
                    <a:pt x="6343738" y="819785"/>
                  </a:lnTo>
                  <a:lnTo>
                    <a:pt x="6343192" y="820496"/>
                  </a:lnTo>
                  <a:lnTo>
                    <a:pt x="6342621" y="821182"/>
                  </a:lnTo>
                  <a:lnTo>
                    <a:pt x="6342049" y="821880"/>
                  </a:lnTo>
                  <a:lnTo>
                    <a:pt x="6339014" y="825182"/>
                  </a:lnTo>
                  <a:lnTo>
                    <a:pt x="6338379" y="825817"/>
                  </a:lnTo>
                  <a:lnTo>
                    <a:pt x="6335014" y="828789"/>
                  </a:lnTo>
                  <a:lnTo>
                    <a:pt x="6334328" y="829360"/>
                  </a:lnTo>
                  <a:lnTo>
                    <a:pt x="6328422" y="833437"/>
                  </a:lnTo>
                  <a:lnTo>
                    <a:pt x="6327648" y="833907"/>
                  </a:lnTo>
                  <a:lnTo>
                    <a:pt x="6326873" y="834351"/>
                  </a:lnTo>
                  <a:lnTo>
                    <a:pt x="6326073" y="834771"/>
                  </a:lnTo>
                  <a:lnTo>
                    <a:pt x="6325285" y="835190"/>
                  </a:lnTo>
                  <a:lnTo>
                    <a:pt x="6318694" y="838034"/>
                  </a:lnTo>
                  <a:lnTo>
                    <a:pt x="6317843" y="838339"/>
                  </a:lnTo>
                  <a:lnTo>
                    <a:pt x="6310909" y="840193"/>
                  </a:lnTo>
                  <a:lnTo>
                    <a:pt x="6310033" y="840371"/>
                  </a:lnTo>
                  <a:lnTo>
                    <a:pt x="6309156" y="840524"/>
                  </a:lnTo>
                  <a:lnTo>
                    <a:pt x="6308267" y="840651"/>
                  </a:lnTo>
                  <a:lnTo>
                    <a:pt x="6307378" y="840790"/>
                  </a:lnTo>
                  <a:lnTo>
                    <a:pt x="6306477" y="840892"/>
                  </a:lnTo>
                  <a:lnTo>
                    <a:pt x="6305588" y="840981"/>
                  </a:lnTo>
                  <a:lnTo>
                    <a:pt x="6304699" y="841070"/>
                  </a:lnTo>
                  <a:lnTo>
                    <a:pt x="6303797" y="841133"/>
                  </a:lnTo>
                  <a:lnTo>
                    <a:pt x="6302895" y="841184"/>
                  </a:lnTo>
                  <a:lnTo>
                    <a:pt x="6302006" y="841222"/>
                  </a:lnTo>
                  <a:lnTo>
                    <a:pt x="6301105" y="841248"/>
                  </a:lnTo>
                  <a:lnTo>
                    <a:pt x="6300216" y="841248"/>
                  </a:lnTo>
                  <a:lnTo>
                    <a:pt x="54864" y="841248"/>
                  </a:lnTo>
                  <a:lnTo>
                    <a:pt x="53962" y="841248"/>
                  </a:lnTo>
                  <a:lnTo>
                    <a:pt x="53073" y="841222"/>
                  </a:lnTo>
                  <a:lnTo>
                    <a:pt x="52171" y="841184"/>
                  </a:lnTo>
                  <a:lnTo>
                    <a:pt x="51269" y="841133"/>
                  </a:lnTo>
                  <a:lnTo>
                    <a:pt x="50380" y="841070"/>
                  </a:lnTo>
                  <a:lnTo>
                    <a:pt x="49491" y="840981"/>
                  </a:lnTo>
                  <a:lnTo>
                    <a:pt x="48590" y="840892"/>
                  </a:lnTo>
                  <a:lnTo>
                    <a:pt x="47701" y="840790"/>
                  </a:lnTo>
                  <a:lnTo>
                    <a:pt x="46812" y="840651"/>
                  </a:lnTo>
                  <a:lnTo>
                    <a:pt x="45923" y="840524"/>
                  </a:lnTo>
                  <a:lnTo>
                    <a:pt x="36385" y="838034"/>
                  </a:lnTo>
                  <a:lnTo>
                    <a:pt x="35534" y="837742"/>
                  </a:lnTo>
                  <a:lnTo>
                    <a:pt x="34696" y="837412"/>
                  </a:lnTo>
                  <a:lnTo>
                    <a:pt x="33870" y="837069"/>
                  </a:lnTo>
                  <a:lnTo>
                    <a:pt x="33032" y="836726"/>
                  </a:lnTo>
                  <a:lnTo>
                    <a:pt x="32219" y="836358"/>
                  </a:lnTo>
                  <a:lnTo>
                    <a:pt x="31407" y="835977"/>
                  </a:lnTo>
                  <a:lnTo>
                    <a:pt x="30594" y="835596"/>
                  </a:lnTo>
                  <a:lnTo>
                    <a:pt x="26657" y="833437"/>
                  </a:lnTo>
                  <a:lnTo>
                    <a:pt x="25882" y="832980"/>
                  </a:lnTo>
                  <a:lnTo>
                    <a:pt x="25133" y="832497"/>
                  </a:lnTo>
                  <a:lnTo>
                    <a:pt x="24384" y="832002"/>
                  </a:lnTo>
                  <a:lnTo>
                    <a:pt x="23634" y="831507"/>
                  </a:lnTo>
                  <a:lnTo>
                    <a:pt x="20053" y="828789"/>
                  </a:lnTo>
                  <a:lnTo>
                    <a:pt x="19367" y="828230"/>
                  </a:lnTo>
                  <a:lnTo>
                    <a:pt x="16065" y="825182"/>
                  </a:lnTo>
                  <a:lnTo>
                    <a:pt x="15430" y="824547"/>
                  </a:lnTo>
                  <a:lnTo>
                    <a:pt x="14808" y="823887"/>
                  </a:lnTo>
                  <a:lnTo>
                    <a:pt x="14211" y="823226"/>
                  </a:lnTo>
                  <a:lnTo>
                    <a:pt x="13601" y="822566"/>
                  </a:lnTo>
                  <a:lnTo>
                    <a:pt x="10795" y="819061"/>
                  </a:lnTo>
                  <a:lnTo>
                    <a:pt x="10261" y="818349"/>
                  </a:lnTo>
                  <a:lnTo>
                    <a:pt x="9740" y="817613"/>
                  </a:lnTo>
                  <a:lnTo>
                    <a:pt x="9245" y="816864"/>
                  </a:lnTo>
                  <a:lnTo>
                    <a:pt x="8750" y="816114"/>
                  </a:lnTo>
                  <a:lnTo>
                    <a:pt x="6477" y="812241"/>
                  </a:lnTo>
                  <a:lnTo>
                    <a:pt x="6057" y="811453"/>
                  </a:lnTo>
                  <a:lnTo>
                    <a:pt x="5651" y="810653"/>
                  </a:lnTo>
                  <a:lnTo>
                    <a:pt x="5270" y="809840"/>
                  </a:lnTo>
                  <a:lnTo>
                    <a:pt x="4876" y="809028"/>
                  </a:lnTo>
                  <a:lnTo>
                    <a:pt x="2362" y="802309"/>
                  </a:lnTo>
                  <a:lnTo>
                    <a:pt x="2095" y="801446"/>
                  </a:lnTo>
                  <a:lnTo>
                    <a:pt x="596" y="794435"/>
                  </a:lnTo>
                  <a:lnTo>
                    <a:pt x="457" y="793546"/>
                  </a:lnTo>
                  <a:lnTo>
                    <a:pt x="355" y="792657"/>
                  </a:lnTo>
                  <a:lnTo>
                    <a:pt x="266" y="791756"/>
                  </a:lnTo>
                  <a:lnTo>
                    <a:pt x="177" y="790867"/>
                  </a:lnTo>
                  <a:lnTo>
                    <a:pt x="114" y="789965"/>
                  </a:lnTo>
                  <a:lnTo>
                    <a:pt x="63" y="789076"/>
                  </a:lnTo>
                  <a:lnTo>
                    <a:pt x="25" y="788174"/>
                  </a:lnTo>
                  <a:lnTo>
                    <a:pt x="0" y="787285"/>
                  </a:lnTo>
                  <a:lnTo>
                    <a:pt x="0" y="786384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73"/>
                  </a:lnTo>
                  <a:lnTo>
                    <a:pt x="63" y="52171"/>
                  </a:lnTo>
                  <a:lnTo>
                    <a:pt x="114" y="51282"/>
                  </a:lnTo>
                  <a:lnTo>
                    <a:pt x="177" y="50380"/>
                  </a:lnTo>
                  <a:lnTo>
                    <a:pt x="266" y="49491"/>
                  </a:lnTo>
                  <a:lnTo>
                    <a:pt x="355" y="48590"/>
                  </a:lnTo>
                  <a:lnTo>
                    <a:pt x="457" y="47701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2362" y="38938"/>
                  </a:lnTo>
                  <a:lnTo>
                    <a:pt x="2616" y="38074"/>
                  </a:lnTo>
                  <a:lnTo>
                    <a:pt x="5270" y="31407"/>
                  </a:lnTo>
                  <a:lnTo>
                    <a:pt x="5651" y="30594"/>
                  </a:lnTo>
                  <a:lnTo>
                    <a:pt x="6057" y="29794"/>
                  </a:lnTo>
                  <a:lnTo>
                    <a:pt x="6477" y="29006"/>
                  </a:lnTo>
                  <a:lnTo>
                    <a:pt x="6896" y="28206"/>
                  </a:lnTo>
                  <a:lnTo>
                    <a:pt x="10795" y="22186"/>
                  </a:lnTo>
                  <a:lnTo>
                    <a:pt x="11328" y="21463"/>
                  </a:lnTo>
                  <a:lnTo>
                    <a:pt x="14211" y="18021"/>
                  </a:lnTo>
                  <a:lnTo>
                    <a:pt x="14808" y="17360"/>
                  </a:lnTo>
                  <a:lnTo>
                    <a:pt x="20053" y="12458"/>
                  </a:lnTo>
                  <a:lnTo>
                    <a:pt x="20751" y="11887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82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38074" y="2628"/>
                  </a:lnTo>
                  <a:lnTo>
                    <a:pt x="38938" y="2362"/>
                  </a:lnTo>
                  <a:lnTo>
                    <a:pt x="39801" y="2095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2" name="object 32"/>
          <p:cNvSpPr txBox="1"/>
          <p:nvPr/>
        </p:nvSpPr>
        <p:spPr>
          <a:xfrm>
            <a:off x="697735" y="8351532"/>
            <a:ext cx="5740400" cy="5969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Beregning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refleksion: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Sammenlign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vægten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før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efter.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større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vægttab,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desto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mere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aktivt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mikroliv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og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hurtigere nedbrydning.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Grøn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vil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normalt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være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mere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nedbrudt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end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rooibos, fordi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indeholder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mere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let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omsætteligt</a:t>
            </a:r>
            <a:r>
              <a:rPr dirty="0" sz="1000" spc="3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materiale.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566924" y="9273425"/>
            <a:ext cx="6367780" cy="652780"/>
            <a:chOff x="566924" y="9273425"/>
            <a:chExt cx="6367780" cy="652780"/>
          </a:xfrm>
        </p:grpSpPr>
        <p:sp>
          <p:nvSpPr>
            <p:cNvPr id="34" name="object 34"/>
            <p:cNvSpPr/>
            <p:nvPr/>
          </p:nvSpPr>
          <p:spPr>
            <a:xfrm>
              <a:off x="573274" y="9279775"/>
              <a:ext cx="6355080" cy="640080"/>
            </a:xfrm>
            <a:custGeom>
              <a:avLst/>
              <a:gdLst/>
              <a:ahLst/>
              <a:cxnLst/>
              <a:rect l="l" t="t" r="r" b="b"/>
              <a:pathLst>
                <a:path w="6355080" h="640079">
                  <a:moveTo>
                    <a:pt x="36576" y="0"/>
                  </a:moveTo>
                  <a:lnTo>
                    <a:pt x="2324" y="23685"/>
                  </a:lnTo>
                  <a:lnTo>
                    <a:pt x="0" y="603504"/>
                  </a:lnTo>
                  <a:lnTo>
                    <a:pt x="469" y="609460"/>
                  </a:lnTo>
                  <a:lnTo>
                    <a:pt x="31800" y="639787"/>
                  </a:lnTo>
                  <a:lnTo>
                    <a:pt x="6318504" y="640080"/>
                  </a:lnTo>
                  <a:lnTo>
                    <a:pt x="6323279" y="639787"/>
                  </a:lnTo>
                  <a:lnTo>
                    <a:pt x="6354787" y="608279"/>
                  </a:lnTo>
                  <a:lnTo>
                    <a:pt x="6355080" y="36576"/>
                  </a:lnTo>
                  <a:lnTo>
                    <a:pt x="6354610" y="30619"/>
                  </a:lnTo>
                  <a:lnTo>
                    <a:pt x="632327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573274" y="9279775"/>
              <a:ext cx="6355080" cy="640080"/>
            </a:xfrm>
            <a:custGeom>
              <a:avLst/>
              <a:gdLst/>
              <a:ahLst/>
              <a:cxnLst/>
              <a:rect l="l" t="t" r="r" b="b"/>
              <a:pathLst>
                <a:path w="6355080" h="640079">
                  <a:moveTo>
                    <a:pt x="36576" y="0"/>
                  </a:moveTo>
                  <a:lnTo>
                    <a:pt x="6318504" y="0"/>
                  </a:lnTo>
                  <a:lnTo>
                    <a:pt x="6319710" y="0"/>
                  </a:lnTo>
                  <a:lnTo>
                    <a:pt x="6320904" y="63"/>
                  </a:lnTo>
                  <a:lnTo>
                    <a:pt x="6329121" y="1574"/>
                  </a:lnTo>
                  <a:lnTo>
                    <a:pt x="6330264" y="1917"/>
                  </a:lnTo>
                  <a:lnTo>
                    <a:pt x="6341706" y="8305"/>
                  </a:lnTo>
                  <a:lnTo>
                    <a:pt x="6342634" y="9067"/>
                  </a:lnTo>
                  <a:lnTo>
                    <a:pt x="6343523" y="9867"/>
                  </a:lnTo>
                  <a:lnTo>
                    <a:pt x="6344361" y="10706"/>
                  </a:lnTo>
                  <a:lnTo>
                    <a:pt x="6345212" y="11557"/>
                  </a:lnTo>
                  <a:lnTo>
                    <a:pt x="6346024" y="12446"/>
                  </a:lnTo>
                  <a:lnTo>
                    <a:pt x="6346774" y="13373"/>
                  </a:lnTo>
                  <a:lnTo>
                    <a:pt x="6347536" y="14300"/>
                  </a:lnTo>
                  <a:lnTo>
                    <a:pt x="6350762" y="19329"/>
                  </a:lnTo>
                  <a:lnTo>
                    <a:pt x="6351320" y="20383"/>
                  </a:lnTo>
                  <a:lnTo>
                    <a:pt x="6351841" y="21475"/>
                  </a:lnTo>
                  <a:lnTo>
                    <a:pt x="6352298" y="22580"/>
                  </a:lnTo>
                  <a:lnTo>
                    <a:pt x="6352755" y="23685"/>
                  </a:lnTo>
                  <a:lnTo>
                    <a:pt x="6353162" y="24815"/>
                  </a:lnTo>
                  <a:lnTo>
                    <a:pt x="6353505" y="25958"/>
                  </a:lnTo>
                  <a:lnTo>
                    <a:pt x="6353848" y="27101"/>
                  </a:lnTo>
                  <a:lnTo>
                    <a:pt x="6355080" y="35382"/>
                  </a:lnTo>
                  <a:lnTo>
                    <a:pt x="6355080" y="36576"/>
                  </a:lnTo>
                  <a:lnTo>
                    <a:pt x="6355080" y="603504"/>
                  </a:lnTo>
                  <a:lnTo>
                    <a:pt x="6355080" y="604697"/>
                  </a:lnTo>
                  <a:lnTo>
                    <a:pt x="6355029" y="605904"/>
                  </a:lnTo>
                  <a:lnTo>
                    <a:pt x="6352298" y="617499"/>
                  </a:lnTo>
                  <a:lnTo>
                    <a:pt x="6351841" y="618604"/>
                  </a:lnTo>
                  <a:lnTo>
                    <a:pt x="6346774" y="626706"/>
                  </a:lnTo>
                  <a:lnTo>
                    <a:pt x="6346024" y="627634"/>
                  </a:lnTo>
                  <a:lnTo>
                    <a:pt x="6345212" y="628523"/>
                  </a:lnTo>
                  <a:lnTo>
                    <a:pt x="6344361" y="629361"/>
                  </a:lnTo>
                  <a:lnTo>
                    <a:pt x="6343523" y="630212"/>
                  </a:lnTo>
                  <a:lnTo>
                    <a:pt x="6342634" y="631012"/>
                  </a:lnTo>
                  <a:lnTo>
                    <a:pt x="6341706" y="631774"/>
                  </a:lnTo>
                  <a:lnTo>
                    <a:pt x="6340779" y="632536"/>
                  </a:lnTo>
                  <a:lnTo>
                    <a:pt x="6335750" y="635762"/>
                  </a:lnTo>
                  <a:lnTo>
                    <a:pt x="6334696" y="636320"/>
                  </a:lnTo>
                  <a:lnTo>
                    <a:pt x="6319710" y="640080"/>
                  </a:lnTo>
                  <a:lnTo>
                    <a:pt x="6318504" y="640080"/>
                  </a:lnTo>
                  <a:lnTo>
                    <a:pt x="36576" y="640080"/>
                  </a:lnTo>
                  <a:lnTo>
                    <a:pt x="35382" y="640080"/>
                  </a:lnTo>
                  <a:lnTo>
                    <a:pt x="34188" y="640016"/>
                  </a:lnTo>
                  <a:lnTo>
                    <a:pt x="32994" y="639902"/>
                  </a:lnTo>
                  <a:lnTo>
                    <a:pt x="31800" y="639787"/>
                  </a:lnTo>
                  <a:lnTo>
                    <a:pt x="22580" y="637298"/>
                  </a:lnTo>
                  <a:lnTo>
                    <a:pt x="21475" y="636841"/>
                  </a:lnTo>
                  <a:lnTo>
                    <a:pt x="10718" y="629361"/>
                  </a:lnTo>
                  <a:lnTo>
                    <a:pt x="9867" y="628523"/>
                  </a:lnTo>
                  <a:lnTo>
                    <a:pt x="9067" y="627634"/>
                  </a:lnTo>
                  <a:lnTo>
                    <a:pt x="8305" y="626706"/>
                  </a:lnTo>
                  <a:lnTo>
                    <a:pt x="7543" y="625779"/>
                  </a:lnTo>
                  <a:lnTo>
                    <a:pt x="2781" y="617499"/>
                  </a:lnTo>
                  <a:lnTo>
                    <a:pt x="2324" y="616394"/>
                  </a:lnTo>
                  <a:lnTo>
                    <a:pt x="177" y="607085"/>
                  </a:lnTo>
                  <a:lnTo>
                    <a:pt x="63" y="605904"/>
                  </a:lnTo>
                  <a:lnTo>
                    <a:pt x="0" y="604697"/>
                  </a:lnTo>
                  <a:lnTo>
                    <a:pt x="0" y="603504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75"/>
                  </a:lnTo>
                  <a:lnTo>
                    <a:pt x="177" y="32994"/>
                  </a:lnTo>
                  <a:lnTo>
                    <a:pt x="292" y="31800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18" y="10706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E1E9DE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6" name="object 36"/>
          <p:cNvSpPr txBox="1"/>
          <p:nvPr/>
        </p:nvSpPr>
        <p:spPr>
          <a:xfrm>
            <a:off x="670304" y="9508944"/>
            <a:ext cx="6053455" cy="326390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 marR="5080">
              <a:lnSpc>
                <a:spcPts val="1170"/>
              </a:lnSpc>
              <a:spcBef>
                <a:spcPts val="165"/>
              </a:spcBef>
            </a:pP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Diskutér: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Hvorfor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er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der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forskel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mellem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stederne?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Hvad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fortæller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det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om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jordens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sundhed?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Hvilke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forhold</a:t>
            </a:r>
            <a:r>
              <a:rPr dirty="0" sz="1000" spc="50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kan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påvirke nedbrydningen?</a:t>
            </a:r>
            <a:endParaRPr sz="1000">
              <a:latin typeface="Aptos"/>
              <a:cs typeface="Aptos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530351" y="10012679"/>
            <a:ext cx="6492240" cy="0"/>
          </a:xfrm>
          <a:custGeom>
            <a:avLst/>
            <a:gdLst/>
            <a:ahLst/>
            <a:cxnLst/>
            <a:rect l="l" t="t" r="r" b="b"/>
            <a:pathLst>
              <a:path w="6492240" h="0">
                <a:moveTo>
                  <a:pt x="0" y="0"/>
                </a:moveTo>
                <a:lnTo>
                  <a:pt x="6492240" y="0"/>
                </a:lnTo>
              </a:path>
            </a:pathLst>
          </a:custGeom>
          <a:ln w="12700">
            <a:solidFill>
              <a:srgbClr val="DCE5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76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pc="-10">
                <a:latin typeface="Aptos"/>
                <a:cs typeface="Aptos"/>
              </a:rPr>
              <a:t>Mikroliv</a:t>
            </a:r>
            <a:r>
              <a:rPr dirty="0">
                <a:latin typeface="Aptos"/>
                <a:cs typeface="Aptos"/>
              </a:rPr>
              <a:t> og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 spc="-10">
                <a:latin typeface="Aptos"/>
                <a:cs typeface="Aptos"/>
              </a:rPr>
              <a:t>udvidet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jordsundhed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·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 spc="-25">
                <a:latin typeface="Aptos"/>
                <a:cs typeface="Aptos"/>
              </a:rPr>
              <a:t>GF2</a:t>
            </a:r>
          </a:p>
        </p:txBody>
      </p:sp>
      <p:sp>
        <p:nvSpPr>
          <p:cNvPr id="39" name="object 39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6350" rIns="0" bIns="0" rtlCol="0" vert="horz">
            <a:spAutoFit/>
          </a:bodyPr>
          <a:lstStyle/>
          <a:p>
            <a:pPr marL="64769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dirty="0" spc="-50">
                <a:solidFill>
                  <a:srgbClr val="000000"/>
                </a:solidFill>
                <a:latin typeface="Aptos"/>
                <a:cs typeface="Aptos"/>
              </a:rPr>
              <a:t>2</a:t>
            </a:fld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350" y="-6350"/>
            <a:ext cx="7574915" cy="86360"/>
            <a:chOff x="-6350" y="-6350"/>
            <a:chExt cx="7574915" cy="8636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" name="object 5"/>
          <p:cNvGrpSpPr/>
          <p:nvPr/>
        </p:nvGrpSpPr>
        <p:grpSpPr>
          <a:xfrm>
            <a:off x="-6350" y="10609835"/>
            <a:ext cx="7574915" cy="86360"/>
            <a:chOff x="-6350" y="10609835"/>
            <a:chExt cx="7574915" cy="86360"/>
          </a:xfrm>
        </p:grpSpPr>
        <p:sp>
          <p:nvSpPr>
            <p:cNvPr id="6" name="object 6"/>
            <p:cNvSpPr/>
            <p:nvPr/>
          </p:nvSpPr>
          <p:spPr>
            <a:xfrm>
              <a:off x="0" y="10616184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10616185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59042" y="10253217"/>
            <a:ext cx="122427" cy="122428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432562" y="432561"/>
            <a:ext cx="488315" cy="488315"/>
            <a:chOff x="432562" y="432561"/>
            <a:chExt cx="488315" cy="488315"/>
          </a:xfrm>
        </p:grpSpPr>
        <p:sp>
          <p:nvSpPr>
            <p:cNvPr id="10" name="object 10"/>
            <p:cNvSpPr/>
            <p:nvPr/>
          </p:nvSpPr>
          <p:spPr>
            <a:xfrm>
              <a:off x="438912" y="438911"/>
              <a:ext cx="475615" cy="475615"/>
            </a:xfrm>
            <a:custGeom>
              <a:avLst/>
              <a:gdLst/>
              <a:ahLst/>
              <a:cxnLst/>
              <a:rect l="l" t="t" r="r" b="b"/>
              <a:pathLst>
                <a:path w="475615" h="475615">
                  <a:moveTo>
                    <a:pt x="237744" y="0"/>
                  </a:moveTo>
                  <a:lnTo>
                    <a:pt x="189829" y="4829"/>
                  </a:lnTo>
                  <a:lnTo>
                    <a:pt x="145202" y="18682"/>
                  </a:lnTo>
                  <a:lnTo>
                    <a:pt x="104817" y="40602"/>
                  </a:lnTo>
                  <a:lnTo>
                    <a:pt x="69632" y="69632"/>
                  </a:lnTo>
                  <a:lnTo>
                    <a:pt x="40602" y="104817"/>
                  </a:lnTo>
                  <a:lnTo>
                    <a:pt x="18682" y="145202"/>
                  </a:lnTo>
                  <a:lnTo>
                    <a:pt x="4829" y="189829"/>
                  </a:lnTo>
                  <a:lnTo>
                    <a:pt x="0" y="237744"/>
                  </a:lnTo>
                  <a:lnTo>
                    <a:pt x="4829" y="285658"/>
                  </a:lnTo>
                  <a:lnTo>
                    <a:pt x="18682" y="330285"/>
                  </a:lnTo>
                  <a:lnTo>
                    <a:pt x="40602" y="370670"/>
                  </a:lnTo>
                  <a:lnTo>
                    <a:pt x="69632" y="405855"/>
                  </a:lnTo>
                  <a:lnTo>
                    <a:pt x="104817" y="434885"/>
                  </a:lnTo>
                  <a:lnTo>
                    <a:pt x="145202" y="456805"/>
                  </a:lnTo>
                  <a:lnTo>
                    <a:pt x="189829" y="470658"/>
                  </a:lnTo>
                  <a:lnTo>
                    <a:pt x="237744" y="475488"/>
                  </a:lnTo>
                  <a:lnTo>
                    <a:pt x="285658" y="470658"/>
                  </a:lnTo>
                  <a:lnTo>
                    <a:pt x="330285" y="456805"/>
                  </a:lnTo>
                  <a:lnTo>
                    <a:pt x="370670" y="434885"/>
                  </a:lnTo>
                  <a:lnTo>
                    <a:pt x="405855" y="405855"/>
                  </a:lnTo>
                  <a:lnTo>
                    <a:pt x="434885" y="370670"/>
                  </a:lnTo>
                  <a:lnTo>
                    <a:pt x="456805" y="330285"/>
                  </a:lnTo>
                  <a:lnTo>
                    <a:pt x="470658" y="285658"/>
                  </a:lnTo>
                  <a:lnTo>
                    <a:pt x="475488" y="237744"/>
                  </a:lnTo>
                  <a:lnTo>
                    <a:pt x="470658" y="189829"/>
                  </a:lnTo>
                  <a:lnTo>
                    <a:pt x="456805" y="145202"/>
                  </a:lnTo>
                  <a:lnTo>
                    <a:pt x="434885" y="104817"/>
                  </a:lnTo>
                  <a:lnTo>
                    <a:pt x="405855" y="69632"/>
                  </a:lnTo>
                  <a:lnTo>
                    <a:pt x="370670" y="40602"/>
                  </a:lnTo>
                  <a:lnTo>
                    <a:pt x="330285" y="18682"/>
                  </a:lnTo>
                  <a:lnTo>
                    <a:pt x="285658" y="4829"/>
                  </a:lnTo>
                  <a:lnTo>
                    <a:pt x="237744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438912" y="438911"/>
              <a:ext cx="475615" cy="475615"/>
            </a:xfrm>
            <a:custGeom>
              <a:avLst/>
              <a:gdLst/>
              <a:ahLst/>
              <a:cxnLst/>
              <a:rect l="l" t="t" r="r" b="b"/>
              <a:pathLst>
                <a:path w="475615" h="475615">
                  <a:moveTo>
                    <a:pt x="475488" y="237744"/>
                  </a:moveTo>
                  <a:lnTo>
                    <a:pt x="470658" y="285658"/>
                  </a:lnTo>
                  <a:lnTo>
                    <a:pt x="456805" y="330285"/>
                  </a:lnTo>
                  <a:lnTo>
                    <a:pt x="434885" y="370670"/>
                  </a:lnTo>
                  <a:lnTo>
                    <a:pt x="405855" y="405855"/>
                  </a:lnTo>
                  <a:lnTo>
                    <a:pt x="370670" y="434885"/>
                  </a:lnTo>
                  <a:lnTo>
                    <a:pt x="330285" y="456805"/>
                  </a:lnTo>
                  <a:lnTo>
                    <a:pt x="285658" y="470658"/>
                  </a:lnTo>
                  <a:lnTo>
                    <a:pt x="237744" y="475488"/>
                  </a:lnTo>
                  <a:lnTo>
                    <a:pt x="189829" y="470658"/>
                  </a:lnTo>
                  <a:lnTo>
                    <a:pt x="145202" y="456805"/>
                  </a:lnTo>
                  <a:lnTo>
                    <a:pt x="104817" y="434885"/>
                  </a:lnTo>
                  <a:lnTo>
                    <a:pt x="69632" y="405855"/>
                  </a:lnTo>
                  <a:lnTo>
                    <a:pt x="40602" y="370670"/>
                  </a:lnTo>
                  <a:lnTo>
                    <a:pt x="18682" y="330285"/>
                  </a:lnTo>
                  <a:lnTo>
                    <a:pt x="4829" y="285658"/>
                  </a:lnTo>
                  <a:lnTo>
                    <a:pt x="0" y="237744"/>
                  </a:lnTo>
                  <a:lnTo>
                    <a:pt x="4829" y="189829"/>
                  </a:lnTo>
                  <a:lnTo>
                    <a:pt x="18682" y="145202"/>
                  </a:lnTo>
                  <a:lnTo>
                    <a:pt x="40602" y="104817"/>
                  </a:lnTo>
                  <a:lnTo>
                    <a:pt x="69632" y="69632"/>
                  </a:lnTo>
                  <a:lnTo>
                    <a:pt x="104817" y="40602"/>
                  </a:lnTo>
                  <a:lnTo>
                    <a:pt x="145202" y="18682"/>
                  </a:lnTo>
                  <a:lnTo>
                    <a:pt x="189829" y="4829"/>
                  </a:lnTo>
                  <a:lnTo>
                    <a:pt x="237744" y="0"/>
                  </a:lnTo>
                  <a:lnTo>
                    <a:pt x="285658" y="4829"/>
                  </a:lnTo>
                  <a:lnTo>
                    <a:pt x="330285" y="18682"/>
                  </a:lnTo>
                  <a:lnTo>
                    <a:pt x="370670" y="40602"/>
                  </a:lnTo>
                  <a:lnTo>
                    <a:pt x="405855" y="69632"/>
                  </a:lnTo>
                  <a:lnTo>
                    <a:pt x="434885" y="104817"/>
                  </a:lnTo>
                  <a:lnTo>
                    <a:pt x="456805" y="145202"/>
                  </a:lnTo>
                  <a:lnTo>
                    <a:pt x="470658" y="189829"/>
                  </a:lnTo>
                  <a:lnTo>
                    <a:pt x="475488" y="237744"/>
                  </a:lnTo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613075" y="488968"/>
            <a:ext cx="127635" cy="254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50" b="1">
                <a:solidFill>
                  <a:srgbClr val="FFFFFF"/>
                </a:solidFill>
                <a:latin typeface="Aptos"/>
                <a:cs typeface="Aptos"/>
              </a:rPr>
              <a:t>4</a:t>
            </a:r>
            <a:endParaRPr sz="1500">
              <a:latin typeface="Aptos"/>
              <a:cs typeface="Apto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30300" y="386125"/>
            <a:ext cx="3081655" cy="682625"/>
          </a:xfrm>
          <a:prstGeom prst="rect">
            <a:avLst/>
          </a:prstGeom>
        </p:spPr>
        <p:txBody>
          <a:bodyPr wrap="square" lIns="0" tIns="6159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84"/>
              </a:spcBef>
            </a:pPr>
            <a:r>
              <a:rPr dirty="0" sz="1200" spc="-10" b="1">
                <a:solidFill>
                  <a:srgbClr val="3E8A5A"/>
                </a:solidFill>
                <a:latin typeface="Aptos"/>
                <a:cs typeface="Aptos"/>
              </a:rPr>
              <a:t>OPGAVE</a:t>
            </a:r>
            <a:endParaRPr sz="1200">
              <a:latin typeface="Aptos"/>
              <a:cs typeface="Aptos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</a:pPr>
            <a:r>
              <a:rPr dirty="0" sz="2200" spc="-55" b="1">
                <a:solidFill>
                  <a:srgbClr val="16483A"/>
                </a:solidFill>
                <a:latin typeface="Aptos Display"/>
                <a:cs typeface="Aptos Display"/>
              </a:rPr>
              <a:t>Test</a:t>
            </a:r>
            <a:r>
              <a:rPr dirty="0" sz="2200" spc="-35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b="1">
                <a:solidFill>
                  <a:srgbClr val="16483A"/>
                </a:solidFill>
                <a:latin typeface="Aptos Display"/>
                <a:cs typeface="Aptos Display"/>
              </a:rPr>
              <a:t>din</a:t>
            </a:r>
            <a:r>
              <a:rPr dirty="0" sz="2200" spc="-35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b="1">
                <a:solidFill>
                  <a:srgbClr val="16483A"/>
                </a:solidFill>
                <a:latin typeface="Aptos Display"/>
                <a:cs typeface="Aptos Display"/>
              </a:rPr>
              <a:t>viden</a:t>
            </a:r>
            <a:r>
              <a:rPr dirty="0" sz="2200" spc="-30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b="1">
                <a:solidFill>
                  <a:srgbClr val="16483A"/>
                </a:solidFill>
                <a:latin typeface="Aptos Display"/>
                <a:cs typeface="Aptos Display"/>
              </a:rPr>
              <a:t>om</a:t>
            </a:r>
            <a:r>
              <a:rPr dirty="0" sz="2200" spc="-35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spc="-10" b="1">
                <a:solidFill>
                  <a:srgbClr val="16483A"/>
                </a:solidFill>
                <a:latin typeface="Aptos Display"/>
                <a:cs typeface="Aptos Display"/>
              </a:rPr>
              <a:t>mikroliv</a:t>
            </a:r>
            <a:endParaRPr sz="2200">
              <a:latin typeface="Aptos Display"/>
              <a:cs typeface="Aptos Display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560577" y="1217085"/>
            <a:ext cx="6367780" cy="1024255"/>
            <a:chOff x="560577" y="1217085"/>
            <a:chExt cx="6367780" cy="1024255"/>
          </a:xfrm>
        </p:grpSpPr>
        <p:sp>
          <p:nvSpPr>
            <p:cNvPr id="15" name="object 15"/>
            <p:cNvSpPr/>
            <p:nvPr/>
          </p:nvSpPr>
          <p:spPr>
            <a:xfrm>
              <a:off x="566930" y="1223435"/>
              <a:ext cx="6355080" cy="1011555"/>
            </a:xfrm>
            <a:custGeom>
              <a:avLst/>
              <a:gdLst/>
              <a:ahLst/>
              <a:cxnLst/>
              <a:rect l="l" t="t" r="r" b="b"/>
              <a:pathLst>
                <a:path w="6355080" h="1011555">
                  <a:moveTo>
                    <a:pt x="54864" y="0"/>
                  </a:moveTo>
                  <a:lnTo>
                    <a:pt x="13017" y="19367"/>
                  </a:lnTo>
                  <a:lnTo>
                    <a:pt x="0" y="957592"/>
                  </a:lnTo>
                  <a:lnTo>
                    <a:pt x="2616" y="973467"/>
                  </a:lnTo>
                  <a:lnTo>
                    <a:pt x="32219" y="1006665"/>
                  </a:lnTo>
                  <a:lnTo>
                    <a:pt x="6300216" y="1011555"/>
                  </a:lnTo>
                  <a:lnTo>
                    <a:pt x="6312674" y="1010132"/>
                  </a:lnTo>
                  <a:lnTo>
                    <a:pt x="6349428" y="980960"/>
                  </a:lnTo>
                  <a:lnTo>
                    <a:pt x="6355080" y="54864"/>
                  </a:lnTo>
                  <a:lnTo>
                    <a:pt x="6354902" y="50380"/>
                  </a:lnTo>
                  <a:lnTo>
                    <a:pt x="6335712" y="13017"/>
                  </a:lnTo>
                  <a:lnTo>
                    <a:pt x="548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566930" y="1223435"/>
              <a:ext cx="6355080" cy="1011555"/>
            </a:xfrm>
            <a:custGeom>
              <a:avLst/>
              <a:gdLst/>
              <a:ahLst/>
              <a:cxnLst/>
              <a:rect l="l" t="t" r="r" b="b"/>
              <a:pathLst>
                <a:path w="6355080" h="1011555">
                  <a:moveTo>
                    <a:pt x="54864" y="0"/>
                  </a:moveTo>
                  <a:lnTo>
                    <a:pt x="6300216" y="0"/>
                  </a:lnTo>
                  <a:lnTo>
                    <a:pt x="6301105" y="0"/>
                  </a:lnTo>
                  <a:lnTo>
                    <a:pt x="6302006" y="25"/>
                  </a:lnTo>
                  <a:lnTo>
                    <a:pt x="6302895" y="63"/>
                  </a:lnTo>
                  <a:lnTo>
                    <a:pt x="6303797" y="114"/>
                  </a:lnTo>
                  <a:lnTo>
                    <a:pt x="6304699" y="177"/>
                  </a:lnTo>
                  <a:lnTo>
                    <a:pt x="6305588" y="266"/>
                  </a:lnTo>
                  <a:lnTo>
                    <a:pt x="6306477" y="355"/>
                  </a:lnTo>
                  <a:lnTo>
                    <a:pt x="6307378" y="457"/>
                  </a:lnTo>
                  <a:lnTo>
                    <a:pt x="6308267" y="596"/>
                  </a:lnTo>
                  <a:lnTo>
                    <a:pt x="6309156" y="723"/>
                  </a:lnTo>
                  <a:lnTo>
                    <a:pt x="6318694" y="3213"/>
                  </a:lnTo>
                  <a:lnTo>
                    <a:pt x="6319532" y="3505"/>
                  </a:lnTo>
                  <a:lnTo>
                    <a:pt x="6326073" y="6477"/>
                  </a:lnTo>
                  <a:lnTo>
                    <a:pt x="6326873" y="6896"/>
                  </a:lnTo>
                  <a:lnTo>
                    <a:pt x="6327648" y="7340"/>
                  </a:lnTo>
                  <a:lnTo>
                    <a:pt x="6328422" y="7810"/>
                  </a:lnTo>
                  <a:lnTo>
                    <a:pt x="6329184" y="8267"/>
                  </a:lnTo>
                  <a:lnTo>
                    <a:pt x="6332893" y="10795"/>
                  </a:lnTo>
                  <a:lnTo>
                    <a:pt x="6333617" y="11328"/>
                  </a:lnTo>
                  <a:lnTo>
                    <a:pt x="6334328" y="11887"/>
                  </a:lnTo>
                  <a:lnTo>
                    <a:pt x="6335014" y="12458"/>
                  </a:lnTo>
                  <a:lnTo>
                    <a:pt x="6335712" y="13017"/>
                  </a:lnTo>
                  <a:lnTo>
                    <a:pt x="6336385" y="13614"/>
                  </a:lnTo>
                  <a:lnTo>
                    <a:pt x="6337058" y="14211"/>
                  </a:lnTo>
                  <a:lnTo>
                    <a:pt x="6337719" y="14820"/>
                  </a:lnTo>
                  <a:lnTo>
                    <a:pt x="6338379" y="15430"/>
                  </a:lnTo>
                  <a:lnTo>
                    <a:pt x="6339014" y="16065"/>
                  </a:lnTo>
                  <a:lnTo>
                    <a:pt x="6339649" y="16700"/>
                  </a:lnTo>
                  <a:lnTo>
                    <a:pt x="6340259" y="17360"/>
                  </a:lnTo>
                  <a:lnTo>
                    <a:pt x="6340868" y="18021"/>
                  </a:lnTo>
                  <a:lnTo>
                    <a:pt x="6341465" y="18681"/>
                  </a:lnTo>
                  <a:lnTo>
                    <a:pt x="6344272" y="22186"/>
                  </a:lnTo>
                  <a:lnTo>
                    <a:pt x="6344818" y="22898"/>
                  </a:lnTo>
                  <a:lnTo>
                    <a:pt x="6345339" y="23634"/>
                  </a:lnTo>
                  <a:lnTo>
                    <a:pt x="6345834" y="24384"/>
                  </a:lnTo>
                  <a:lnTo>
                    <a:pt x="6346329" y="25133"/>
                  </a:lnTo>
                  <a:lnTo>
                    <a:pt x="6350901" y="33870"/>
                  </a:lnTo>
                  <a:lnTo>
                    <a:pt x="6351244" y="34696"/>
                  </a:lnTo>
                  <a:lnTo>
                    <a:pt x="6351574" y="35534"/>
                  </a:lnTo>
                  <a:lnTo>
                    <a:pt x="6351866" y="36385"/>
                  </a:lnTo>
                  <a:lnTo>
                    <a:pt x="6352171" y="37223"/>
                  </a:lnTo>
                  <a:lnTo>
                    <a:pt x="6353429" y="41529"/>
                  </a:lnTo>
                  <a:lnTo>
                    <a:pt x="6353657" y="42405"/>
                  </a:lnTo>
                  <a:lnTo>
                    <a:pt x="6354813" y="49491"/>
                  </a:lnTo>
                  <a:lnTo>
                    <a:pt x="6354902" y="50380"/>
                  </a:lnTo>
                  <a:lnTo>
                    <a:pt x="6354965" y="51282"/>
                  </a:lnTo>
                  <a:lnTo>
                    <a:pt x="6355016" y="52171"/>
                  </a:lnTo>
                  <a:lnTo>
                    <a:pt x="6355054" y="53073"/>
                  </a:lnTo>
                  <a:lnTo>
                    <a:pt x="6355080" y="53962"/>
                  </a:lnTo>
                  <a:lnTo>
                    <a:pt x="6355080" y="54864"/>
                  </a:lnTo>
                  <a:lnTo>
                    <a:pt x="6355080" y="956691"/>
                  </a:lnTo>
                  <a:lnTo>
                    <a:pt x="6355080" y="957592"/>
                  </a:lnTo>
                  <a:lnTo>
                    <a:pt x="6355054" y="958481"/>
                  </a:lnTo>
                  <a:lnTo>
                    <a:pt x="6354483" y="964742"/>
                  </a:lnTo>
                  <a:lnTo>
                    <a:pt x="6354356" y="965631"/>
                  </a:lnTo>
                  <a:lnTo>
                    <a:pt x="6354203" y="966520"/>
                  </a:lnTo>
                  <a:lnTo>
                    <a:pt x="6354025" y="967397"/>
                  </a:lnTo>
                  <a:lnTo>
                    <a:pt x="6353848" y="968273"/>
                  </a:lnTo>
                  <a:lnTo>
                    <a:pt x="6353657" y="969149"/>
                  </a:lnTo>
                  <a:lnTo>
                    <a:pt x="6353429" y="970013"/>
                  </a:lnTo>
                  <a:lnTo>
                    <a:pt x="6353213" y="970889"/>
                  </a:lnTo>
                  <a:lnTo>
                    <a:pt x="6351866" y="975169"/>
                  </a:lnTo>
                  <a:lnTo>
                    <a:pt x="6351574" y="976020"/>
                  </a:lnTo>
                  <a:lnTo>
                    <a:pt x="6351244" y="976845"/>
                  </a:lnTo>
                  <a:lnTo>
                    <a:pt x="6350901" y="977684"/>
                  </a:lnTo>
                  <a:lnTo>
                    <a:pt x="6350558" y="978522"/>
                  </a:lnTo>
                  <a:lnTo>
                    <a:pt x="6345834" y="987171"/>
                  </a:lnTo>
                  <a:lnTo>
                    <a:pt x="6345339" y="987920"/>
                  </a:lnTo>
                  <a:lnTo>
                    <a:pt x="6344818" y="988656"/>
                  </a:lnTo>
                  <a:lnTo>
                    <a:pt x="6344272" y="989368"/>
                  </a:lnTo>
                  <a:lnTo>
                    <a:pt x="6343738" y="990091"/>
                  </a:lnTo>
                  <a:lnTo>
                    <a:pt x="6343192" y="990803"/>
                  </a:lnTo>
                  <a:lnTo>
                    <a:pt x="6342621" y="991488"/>
                  </a:lnTo>
                  <a:lnTo>
                    <a:pt x="6342049" y="992187"/>
                  </a:lnTo>
                  <a:lnTo>
                    <a:pt x="6336385" y="997940"/>
                  </a:lnTo>
                  <a:lnTo>
                    <a:pt x="6335712" y="998537"/>
                  </a:lnTo>
                  <a:lnTo>
                    <a:pt x="6335014" y="999096"/>
                  </a:lnTo>
                  <a:lnTo>
                    <a:pt x="6334328" y="999667"/>
                  </a:lnTo>
                  <a:lnTo>
                    <a:pt x="6333617" y="1000226"/>
                  </a:lnTo>
                  <a:lnTo>
                    <a:pt x="6332893" y="1000747"/>
                  </a:lnTo>
                  <a:lnTo>
                    <a:pt x="6332169" y="1001293"/>
                  </a:lnTo>
                  <a:lnTo>
                    <a:pt x="6331432" y="1001814"/>
                  </a:lnTo>
                  <a:lnTo>
                    <a:pt x="6326073" y="1005078"/>
                  </a:lnTo>
                  <a:lnTo>
                    <a:pt x="6325285" y="1005497"/>
                  </a:lnTo>
                  <a:lnTo>
                    <a:pt x="6321209" y="1007376"/>
                  </a:lnTo>
                  <a:lnTo>
                    <a:pt x="6320370" y="1007732"/>
                  </a:lnTo>
                  <a:lnTo>
                    <a:pt x="6319532" y="1008049"/>
                  </a:lnTo>
                  <a:lnTo>
                    <a:pt x="6318694" y="1008341"/>
                  </a:lnTo>
                  <a:lnTo>
                    <a:pt x="6317843" y="1008646"/>
                  </a:lnTo>
                  <a:lnTo>
                    <a:pt x="6313538" y="1009904"/>
                  </a:lnTo>
                  <a:lnTo>
                    <a:pt x="6312674" y="1010132"/>
                  </a:lnTo>
                  <a:lnTo>
                    <a:pt x="6301105" y="1011555"/>
                  </a:lnTo>
                  <a:lnTo>
                    <a:pt x="6300216" y="1011555"/>
                  </a:lnTo>
                  <a:lnTo>
                    <a:pt x="54864" y="1011555"/>
                  </a:lnTo>
                  <a:lnTo>
                    <a:pt x="53962" y="1011555"/>
                  </a:lnTo>
                  <a:lnTo>
                    <a:pt x="53073" y="1011529"/>
                  </a:lnTo>
                  <a:lnTo>
                    <a:pt x="52171" y="1011491"/>
                  </a:lnTo>
                  <a:lnTo>
                    <a:pt x="51269" y="1011440"/>
                  </a:lnTo>
                  <a:lnTo>
                    <a:pt x="50380" y="1011377"/>
                  </a:lnTo>
                  <a:lnTo>
                    <a:pt x="49491" y="1011288"/>
                  </a:lnTo>
                  <a:lnTo>
                    <a:pt x="48590" y="1011199"/>
                  </a:lnTo>
                  <a:lnTo>
                    <a:pt x="41529" y="1009904"/>
                  </a:lnTo>
                  <a:lnTo>
                    <a:pt x="40665" y="1009688"/>
                  </a:lnTo>
                  <a:lnTo>
                    <a:pt x="36385" y="1008341"/>
                  </a:lnTo>
                  <a:lnTo>
                    <a:pt x="35534" y="1008049"/>
                  </a:lnTo>
                  <a:lnTo>
                    <a:pt x="34696" y="1007732"/>
                  </a:lnTo>
                  <a:lnTo>
                    <a:pt x="33870" y="1007376"/>
                  </a:lnTo>
                  <a:lnTo>
                    <a:pt x="33032" y="1007033"/>
                  </a:lnTo>
                  <a:lnTo>
                    <a:pt x="32219" y="1006665"/>
                  </a:lnTo>
                  <a:lnTo>
                    <a:pt x="31407" y="1006284"/>
                  </a:lnTo>
                  <a:lnTo>
                    <a:pt x="30594" y="1005903"/>
                  </a:lnTo>
                  <a:lnTo>
                    <a:pt x="29794" y="1005497"/>
                  </a:lnTo>
                  <a:lnTo>
                    <a:pt x="29006" y="1005078"/>
                  </a:lnTo>
                  <a:lnTo>
                    <a:pt x="28206" y="1004658"/>
                  </a:lnTo>
                  <a:lnTo>
                    <a:pt x="27432" y="1004201"/>
                  </a:lnTo>
                  <a:lnTo>
                    <a:pt x="26657" y="1003744"/>
                  </a:lnTo>
                  <a:lnTo>
                    <a:pt x="25882" y="1003287"/>
                  </a:lnTo>
                  <a:lnTo>
                    <a:pt x="25133" y="1002804"/>
                  </a:lnTo>
                  <a:lnTo>
                    <a:pt x="24384" y="1002309"/>
                  </a:lnTo>
                  <a:lnTo>
                    <a:pt x="23634" y="1001814"/>
                  </a:lnTo>
                  <a:lnTo>
                    <a:pt x="22898" y="1001293"/>
                  </a:lnTo>
                  <a:lnTo>
                    <a:pt x="22174" y="1000747"/>
                  </a:lnTo>
                  <a:lnTo>
                    <a:pt x="21463" y="1000226"/>
                  </a:lnTo>
                  <a:lnTo>
                    <a:pt x="20751" y="999667"/>
                  </a:lnTo>
                  <a:lnTo>
                    <a:pt x="20053" y="999096"/>
                  </a:lnTo>
                  <a:lnTo>
                    <a:pt x="19367" y="998537"/>
                  </a:lnTo>
                  <a:lnTo>
                    <a:pt x="18681" y="997940"/>
                  </a:lnTo>
                  <a:lnTo>
                    <a:pt x="18021" y="997343"/>
                  </a:lnTo>
                  <a:lnTo>
                    <a:pt x="17348" y="996746"/>
                  </a:lnTo>
                  <a:lnTo>
                    <a:pt x="16700" y="996124"/>
                  </a:lnTo>
                  <a:lnTo>
                    <a:pt x="16065" y="995489"/>
                  </a:lnTo>
                  <a:lnTo>
                    <a:pt x="15430" y="994854"/>
                  </a:lnTo>
                  <a:lnTo>
                    <a:pt x="14808" y="994206"/>
                  </a:lnTo>
                  <a:lnTo>
                    <a:pt x="14211" y="993533"/>
                  </a:lnTo>
                  <a:lnTo>
                    <a:pt x="13614" y="992873"/>
                  </a:lnTo>
                  <a:lnTo>
                    <a:pt x="10795" y="989368"/>
                  </a:lnTo>
                  <a:lnTo>
                    <a:pt x="10261" y="988656"/>
                  </a:lnTo>
                  <a:lnTo>
                    <a:pt x="9740" y="987920"/>
                  </a:lnTo>
                  <a:lnTo>
                    <a:pt x="9245" y="987171"/>
                  </a:lnTo>
                  <a:lnTo>
                    <a:pt x="8750" y="986421"/>
                  </a:lnTo>
                  <a:lnTo>
                    <a:pt x="6477" y="982548"/>
                  </a:lnTo>
                  <a:lnTo>
                    <a:pt x="6057" y="981760"/>
                  </a:lnTo>
                  <a:lnTo>
                    <a:pt x="5651" y="980960"/>
                  </a:lnTo>
                  <a:lnTo>
                    <a:pt x="5270" y="980147"/>
                  </a:lnTo>
                  <a:lnTo>
                    <a:pt x="4876" y="979335"/>
                  </a:lnTo>
                  <a:lnTo>
                    <a:pt x="2362" y="972616"/>
                  </a:lnTo>
                  <a:lnTo>
                    <a:pt x="2095" y="971753"/>
                  </a:lnTo>
                  <a:lnTo>
                    <a:pt x="1054" y="967397"/>
                  </a:lnTo>
                  <a:lnTo>
                    <a:pt x="876" y="966520"/>
                  </a:lnTo>
                  <a:lnTo>
                    <a:pt x="723" y="965631"/>
                  </a:lnTo>
                  <a:lnTo>
                    <a:pt x="596" y="964742"/>
                  </a:lnTo>
                  <a:lnTo>
                    <a:pt x="457" y="963853"/>
                  </a:lnTo>
                  <a:lnTo>
                    <a:pt x="0" y="957592"/>
                  </a:lnTo>
                  <a:lnTo>
                    <a:pt x="0" y="956691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73"/>
                  </a:lnTo>
                  <a:lnTo>
                    <a:pt x="63" y="52171"/>
                  </a:lnTo>
                  <a:lnTo>
                    <a:pt x="114" y="51282"/>
                  </a:lnTo>
                  <a:lnTo>
                    <a:pt x="177" y="50380"/>
                  </a:lnTo>
                  <a:lnTo>
                    <a:pt x="266" y="49491"/>
                  </a:lnTo>
                  <a:lnTo>
                    <a:pt x="355" y="48590"/>
                  </a:lnTo>
                  <a:lnTo>
                    <a:pt x="457" y="47701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1866" y="40665"/>
                  </a:lnTo>
                  <a:lnTo>
                    <a:pt x="2095" y="39801"/>
                  </a:lnTo>
                  <a:lnTo>
                    <a:pt x="2362" y="38938"/>
                  </a:lnTo>
                  <a:lnTo>
                    <a:pt x="2616" y="38074"/>
                  </a:lnTo>
                  <a:lnTo>
                    <a:pt x="2908" y="37223"/>
                  </a:lnTo>
                  <a:lnTo>
                    <a:pt x="5270" y="31407"/>
                  </a:lnTo>
                  <a:lnTo>
                    <a:pt x="5651" y="30594"/>
                  </a:lnTo>
                  <a:lnTo>
                    <a:pt x="6057" y="29794"/>
                  </a:lnTo>
                  <a:lnTo>
                    <a:pt x="6477" y="29006"/>
                  </a:lnTo>
                  <a:lnTo>
                    <a:pt x="6896" y="28206"/>
                  </a:lnTo>
                  <a:lnTo>
                    <a:pt x="10795" y="22186"/>
                  </a:lnTo>
                  <a:lnTo>
                    <a:pt x="11328" y="21463"/>
                  </a:lnTo>
                  <a:lnTo>
                    <a:pt x="14211" y="18021"/>
                  </a:lnTo>
                  <a:lnTo>
                    <a:pt x="14808" y="17360"/>
                  </a:lnTo>
                  <a:lnTo>
                    <a:pt x="20053" y="12458"/>
                  </a:lnTo>
                  <a:lnTo>
                    <a:pt x="20751" y="11887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82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28206" y="6896"/>
                  </a:lnTo>
                  <a:lnTo>
                    <a:pt x="29006" y="6477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700">
              <a:solidFill>
                <a:srgbClr val="D9E4D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566927" y="1223429"/>
              <a:ext cx="73660" cy="1011555"/>
            </a:xfrm>
            <a:custGeom>
              <a:avLst/>
              <a:gdLst/>
              <a:ahLst/>
              <a:cxnLst/>
              <a:rect l="l" t="t" r="r" b="b"/>
              <a:pathLst>
                <a:path w="73659" h="1011555">
                  <a:moveTo>
                    <a:pt x="73151" y="0"/>
                  </a:moveTo>
                  <a:lnTo>
                    <a:pt x="0" y="0"/>
                  </a:lnTo>
                  <a:lnTo>
                    <a:pt x="0" y="1011554"/>
                  </a:lnTo>
                  <a:lnTo>
                    <a:pt x="73151" y="1011554"/>
                  </a:lnTo>
                  <a:lnTo>
                    <a:pt x="73151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566927" y="1223435"/>
              <a:ext cx="73660" cy="1011555"/>
            </a:xfrm>
            <a:custGeom>
              <a:avLst/>
              <a:gdLst/>
              <a:ahLst/>
              <a:cxnLst/>
              <a:rect l="l" t="t" r="r" b="b"/>
              <a:pathLst>
                <a:path w="73659" h="1011555">
                  <a:moveTo>
                    <a:pt x="0" y="0"/>
                  </a:moveTo>
                  <a:lnTo>
                    <a:pt x="0" y="1011555"/>
                  </a:lnTo>
                  <a:lnTo>
                    <a:pt x="73152" y="1011555"/>
                  </a:lnTo>
                  <a:lnTo>
                    <a:pt x="73152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/>
          <p:cNvSpPr txBox="1"/>
          <p:nvPr/>
        </p:nvSpPr>
        <p:spPr>
          <a:xfrm>
            <a:off x="755397" y="1302569"/>
            <a:ext cx="5944235" cy="777875"/>
          </a:xfrm>
          <a:prstGeom prst="rect">
            <a:avLst/>
          </a:prstGeom>
        </p:spPr>
        <p:txBody>
          <a:bodyPr wrap="square" lIns="0" tIns="393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10"/>
              </a:spcBef>
            </a:pPr>
            <a:r>
              <a:rPr dirty="0" sz="1100" spc="-10" b="1">
                <a:solidFill>
                  <a:srgbClr val="3E8A5A"/>
                </a:solidFill>
                <a:latin typeface="Aptos"/>
                <a:cs typeface="Aptos"/>
              </a:rPr>
              <a:t>FORMÅL</a:t>
            </a:r>
            <a:endParaRPr sz="1100">
              <a:latin typeface="Aptos"/>
              <a:cs typeface="Aptos"/>
            </a:endParaRPr>
          </a:p>
          <a:p>
            <a:pPr marL="12700">
              <a:lnSpc>
                <a:spcPct val="100000"/>
              </a:lnSpc>
              <a:spcBef>
                <a:spcPts val="195"/>
              </a:spcBef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denne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opgave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skal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arbejde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genkende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beskrive forskellige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typer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mikroliv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jorden.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Mikrolivet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består</a:t>
            </a:r>
            <a:endParaRPr sz="1000">
              <a:latin typeface="Aptos"/>
              <a:cs typeface="Aptos"/>
            </a:endParaRPr>
          </a:p>
          <a:p>
            <a:pPr marL="12700" marR="88265">
              <a:lnSpc>
                <a:spcPct val="125000"/>
              </a:lnSpc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flere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typer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organismer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som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bakterier,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svampe, protozoer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nematoder.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Mikrolivet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er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til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opretholde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jordens</a:t>
            </a:r>
            <a:r>
              <a:rPr dirty="0" sz="1000" spc="-5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sundhed.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560579" y="4941894"/>
            <a:ext cx="1275080" cy="269240"/>
            <a:chOff x="560579" y="4941894"/>
            <a:chExt cx="1275080" cy="269240"/>
          </a:xfrm>
        </p:grpSpPr>
        <p:sp>
          <p:nvSpPr>
            <p:cNvPr id="21" name="object 21"/>
            <p:cNvSpPr/>
            <p:nvPr/>
          </p:nvSpPr>
          <p:spPr>
            <a:xfrm>
              <a:off x="566929" y="4948244"/>
              <a:ext cx="1262380" cy="256540"/>
            </a:xfrm>
            <a:custGeom>
              <a:avLst/>
              <a:gdLst/>
              <a:ahLst/>
              <a:cxnLst/>
              <a:rect l="l" t="t" r="r" b="b"/>
              <a:pathLst>
                <a:path w="1262380" h="256539">
                  <a:moveTo>
                    <a:pt x="36576" y="0"/>
                  </a:moveTo>
                  <a:lnTo>
                    <a:pt x="2324" y="23685"/>
                  </a:lnTo>
                  <a:lnTo>
                    <a:pt x="0" y="219456"/>
                  </a:lnTo>
                  <a:lnTo>
                    <a:pt x="292" y="224231"/>
                  </a:lnTo>
                  <a:lnTo>
                    <a:pt x="31800" y="255739"/>
                  </a:lnTo>
                  <a:lnTo>
                    <a:pt x="1225295" y="256032"/>
                  </a:lnTo>
                  <a:lnTo>
                    <a:pt x="1230071" y="255739"/>
                  </a:lnTo>
                  <a:lnTo>
                    <a:pt x="1261579" y="224231"/>
                  </a:lnTo>
                  <a:lnTo>
                    <a:pt x="1261872" y="36576"/>
                  </a:lnTo>
                  <a:lnTo>
                    <a:pt x="1261579" y="31800"/>
                  </a:lnTo>
                  <a:lnTo>
                    <a:pt x="1230071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566929" y="4948244"/>
              <a:ext cx="1262380" cy="256540"/>
            </a:xfrm>
            <a:custGeom>
              <a:avLst/>
              <a:gdLst/>
              <a:ahLst/>
              <a:cxnLst/>
              <a:rect l="l" t="t" r="r" b="b"/>
              <a:pathLst>
                <a:path w="1262380" h="256539">
                  <a:moveTo>
                    <a:pt x="36576" y="0"/>
                  </a:moveTo>
                  <a:lnTo>
                    <a:pt x="1225295" y="0"/>
                  </a:lnTo>
                  <a:lnTo>
                    <a:pt x="1226489" y="0"/>
                  </a:lnTo>
                  <a:lnTo>
                    <a:pt x="1227683" y="63"/>
                  </a:lnTo>
                  <a:lnTo>
                    <a:pt x="1228877" y="177"/>
                  </a:lnTo>
                  <a:lnTo>
                    <a:pt x="1230071" y="292"/>
                  </a:lnTo>
                  <a:lnTo>
                    <a:pt x="1231252" y="469"/>
                  </a:lnTo>
                  <a:lnTo>
                    <a:pt x="1232433" y="698"/>
                  </a:lnTo>
                  <a:lnTo>
                    <a:pt x="1233601" y="939"/>
                  </a:lnTo>
                  <a:lnTo>
                    <a:pt x="1234770" y="1231"/>
                  </a:lnTo>
                  <a:lnTo>
                    <a:pt x="1235913" y="1574"/>
                  </a:lnTo>
                  <a:lnTo>
                    <a:pt x="1237056" y="1917"/>
                  </a:lnTo>
                  <a:lnTo>
                    <a:pt x="1238186" y="2324"/>
                  </a:lnTo>
                  <a:lnTo>
                    <a:pt x="1239291" y="2781"/>
                  </a:lnTo>
                  <a:lnTo>
                    <a:pt x="1240396" y="3238"/>
                  </a:lnTo>
                  <a:lnTo>
                    <a:pt x="1251153" y="10718"/>
                  </a:lnTo>
                  <a:lnTo>
                    <a:pt x="1252004" y="11557"/>
                  </a:lnTo>
                  <a:lnTo>
                    <a:pt x="1252804" y="12446"/>
                  </a:lnTo>
                  <a:lnTo>
                    <a:pt x="1253566" y="13373"/>
                  </a:lnTo>
                  <a:lnTo>
                    <a:pt x="1254328" y="14300"/>
                  </a:lnTo>
                  <a:lnTo>
                    <a:pt x="1260297" y="25958"/>
                  </a:lnTo>
                  <a:lnTo>
                    <a:pt x="1260640" y="27101"/>
                  </a:lnTo>
                  <a:lnTo>
                    <a:pt x="1260932" y="28270"/>
                  </a:lnTo>
                  <a:lnTo>
                    <a:pt x="1261160" y="29438"/>
                  </a:lnTo>
                  <a:lnTo>
                    <a:pt x="1261402" y="30619"/>
                  </a:lnTo>
                  <a:lnTo>
                    <a:pt x="1261579" y="31800"/>
                  </a:lnTo>
                  <a:lnTo>
                    <a:pt x="1261694" y="32994"/>
                  </a:lnTo>
                  <a:lnTo>
                    <a:pt x="1261808" y="34188"/>
                  </a:lnTo>
                  <a:lnTo>
                    <a:pt x="1261872" y="35382"/>
                  </a:lnTo>
                  <a:lnTo>
                    <a:pt x="1261872" y="36576"/>
                  </a:lnTo>
                  <a:lnTo>
                    <a:pt x="1261872" y="219456"/>
                  </a:lnTo>
                  <a:lnTo>
                    <a:pt x="1261872" y="220649"/>
                  </a:lnTo>
                  <a:lnTo>
                    <a:pt x="1261808" y="221843"/>
                  </a:lnTo>
                  <a:lnTo>
                    <a:pt x="1261694" y="223037"/>
                  </a:lnTo>
                  <a:lnTo>
                    <a:pt x="1261579" y="224231"/>
                  </a:lnTo>
                  <a:lnTo>
                    <a:pt x="1261402" y="225412"/>
                  </a:lnTo>
                  <a:lnTo>
                    <a:pt x="1261160" y="226593"/>
                  </a:lnTo>
                  <a:lnTo>
                    <a:pt x="1260932" y="227761"/>
                  </a:lnTo>
                  <a:lnTo>
                    <a:pt x="1260640" y="228930"/>
                  </a:lnTo>
                  <a:lnTo>
                    <a:pt x="1260297" y="230073"/>
                  </a:lnTo>
                  <a:lnTo>
                    <a:pt x="1259954" y="231216"/>
                  </a:lnTo>
                  <a:lnTo>
                    <a:pt x="1253566" y="242658"/>
                  </a:lnTo>
                  <a:lnTo>
                    <a:pt x="1252804" y="243586"/>
                  </a:lnTo>
                  <a:lnTo>
                    <a:pt x="1252004" y="244475"/>
                  </a:lnTo>
                  <a:lnTo>
                    <a:pt x="1251153" y="245313"/>
                  </a:lnTo>
                  <a:lnTo>
                    <a:pt x="1250314" y="246164"/>
                  </a:lnTo>
                  <a:lnTo>
                    <a:pt x="1239291" y="253250"/>
                  </a:lnTo>
                  <a:lnTo>
                    <a:pt x="1238186" y="253707"/>
                  </a:lnTo>
                  <a:lnTo>
                    <a:pt x="1228877" y="255854"/>
                  </a:lnTo>
                  <a:lnTo>
                    <a:pt x="1227683" y="255968"/>
                  </a:lnTo>
                  <a:lnTo>
                    <a:pt x="1226489" y="256032"/>
                  </a:lnTo>
                  <a:lnTo>
                    <a:pt x="1225295" y="256032"/>
                  </a:lnTo>
                  <a:lnTo>
                    <a:pt x="36576" y="256032"/>
                  </a:lnTo>
                  <a:lnTo>
                    <a:pt x="35382" y="256032"/>
                  </a:lnTo>
                  <a:lnTo>
                    <a:pt x="34188" y="255968"/>
                  </a:lnTo>
                  <a:lnTo>
                    <a:pt x="32994" y="255854"/>
                  </a:lnTo>
                  <a:lnTo>
                    <a:pt x="31800" y="255739"/>
                  </a:lnTo>
                  <a:lnTo>
                    <a:pt x="22580" y="253250"/>
                  </a:lnTo>
                  <a:lnTo>
                    <a:pt x="21475" y="252793"/>
                  </a:lnTo>
                  <a:lnTo>
                    <a:pt x="13373" y="247726"/>
                  </a:lnTo>
                  <a:lnTo>
                    <a:pt x="12446" y="246964"/>
                  </a:lnTo>
                  <a:lnTo>
                    <a:pt x="11557" y="246164"/>
                  </a:lnTo>
                  <a:lnTo>
                    <a:pt x="10706" y="245313"/>
                  </a:lnTo>
                  <a:lnTo>
                    <a:pt x="9867" y="244475"/>
                  </a:lnTo>
                  <a:lnTo>
                    <a:pt x="9067" y="243586"/>
                  </a:lnTo>
                  <a:lnTo>
                    <a:pt x="8305" y="242658"/>
                  </a:lnTo>
                  <a:lnTo>
                    <a:pt x="7543" y="241731"/>
                  </a:lnTo>
                  <a:lnTo>
                    <a:pt x="2781" y="233451"/>
                  </a:lnTo>
                  <a:lnTo>
                    <a:pt x="2324" y="232346"/>
                  </a:lnTo>
                  <a:lnTo>
                    <a:pt x="0" y="220649"/>
                  </a:lnTo>
                  <a:lnTo>
                    <a:pt x="0" y="219456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/>
          <p:cNvSpPr txBox="1"/>
          <p:nvPr/>
        </p:nvSpPr>
        <p:spPr>
          <a:xfrm>
            <a:off x="840339" y="4974426"/>
            <a:ext cx="715645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 b="1">
                <a:solidFill>
                  <a:srgbClr val="FFFFFF"/>
                </a:solidFill>
                <a:latin typeface="Aptos"/>
                <a:cs typeface="Aptos"/>
              </a:rPr>
              <a:t>SÅDAN </a:t>
            </a:r>
            <a:r>
              <a:rPr dirty="0" sz="900" b="1">
                <a:solidFill>
                  <a:srgbClr val="FFFFFF"/>
                </a:solidFill>
                <a:latin typeface="Aptos"/>
                <a:cs typeface="Aptos"/>
              </a:rPr>
              <a:t>GØR</a:t>
            </a:r>
            <a:r>
              <a:rPr dirty="0" sz="900" spc="-10" b="1">
                <a:solidFill>
                  <a:srgbClr val="FFFFFF"/>
                </a:solidFill>
                <a:latin typeface="Aptos"/>
                <a:cs typeface="Aptos"/>
              </a:rPr>
              <a:t> </a:t>
            </a:r>
            <a:r>
              <a:rPr dirty="0" sz="900" spc="-50" b="1">
                <a:solidFill>
                  <a:srgbClr val="FFFFFF"/>
                </a:solidFill>
                <a:latin typeface="Aptos"/>
                <a:cs typeface="Aptos"/>
              </a:rPr>
              <a:t>I</a:t>
            </a:r>
            <a:endParaRPr sz="900">
              <a:latin typeface="Aptos"/>
              <a:cs typeface="Aptos"/>
            </a:endParaRPr>
          </a:p>
        </p:txBody>
      </p:sp>
      <p:pic>
        <p:nvPicPr>
          <p:cNvPr id="24" name="object 2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0577" y="5365202"/>
            <a:ext cx="241300" cy="241300"/>
          </a:xfrm>
          <a:prstGeom prst="rect">
            <a:avLst/>
          </a:prstGeom>
        </p:spPr>
      </p:pic>
      <p:sp>
        <p:nvSpPr>
          <p:cNvPr id="25" name="object 25"/>
          <p:cNvSpPr txBox="1"/>
          <p:nvPr/>
        </p:nvSpPr>
        <p:spPr>
          <a:xfrm>
            <a:off x="641391" y="5385616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1</a:t>
            </a:r>
            <a:endParaRPr sz="800">
              <a:latin typeface="Aptos"/>
              <a:cs typeface="Apto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83537" y="5423567"/>
            <a:ext cx="3272154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Jeres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underviser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udleverer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et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ark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 12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billeder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mikroliv.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27" name="object 2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0577" y="5971804"/>
            <a:ext cx="241300" cy="241300"/>
          </a:xfrm>
          <a:prstGeom prst="rect">
            <a:avLst/>
          </a:prstGeom>
        </p:spPr>
      </p:pic>
      <p:sp>
        <p:nvSpPr>
          <p:cNvPr id="28" name="object 28"/>
          <p:cNvSpPr txBox="1"/>
          <p:nvPr/>
        </p:nvSpPr>
        <p:spPr>
          <a:xfrm>
            <a:off x="641391" y="5992217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2</a:t>
            </a:r>
            <a:endParaRPr sz="800">
              <a:latin typeface="Aptos"/>
              <a:cs typeface="Apto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83537" y="6044271"/>
            <a:ext cx="4255135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Runde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1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gæt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artsgruppe.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Skriv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navnet/typen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mikrolivet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ud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for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hvert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billede.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behøver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ikke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være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præcise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artsnavn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artsgrupper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slægter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nok,</a:t>
            </a:r>
            <a:endParaRPr sz="1000">
              <a:latin typeface="Aptos"/>
              <a:cs typeface="Aptos"/>
            </a:endParaRPr>
          </a:p>
          <a:p>
            <a:pPr lvl="1" marL="278765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▪"/>
              <a:tabLst>
                <a:tab pos="278765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fx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“mykorrhizasvamp”,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“rhizobiumbakterie”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“amøbe”.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30" name="object 3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0577" y="7176693"/>
            <a:ext cx="241300" cy="241300"/>
          </a:xfrm>
          <a:prstGeom prst="rect">
            <a:avLst/>
          </a:prstGeom>
        </p:spPr>
      </p:pic>
      <p:sp>
        <p:nvSpPr>
          <p:cNvPr id="31" name="object 31"/>
          <p:cNvSpPr txBox="1"/>
          <p:nvPr/>
        </p:nvSpPr>
        <p:spPr>
          <a:xfrm>
            <a:off x="641391" y="7197107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3</a:t>
            </a:r>
            <a:endParaRPr sz="800">
              <a:latin typeface="Aptos"/>
              <a:cs typeface="Apto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883537" y="7249160"/>
            <a:ext cx="2502535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Runde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2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skriv</a:t>
            </a:r>
            <a:r>
              <a:rPr dirty="0" sz="1000" spc="-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kort </a:t>
            </a:r>
            <a:r>
              <a:rPr dirty="0" sz="1000" spc="-45" b="1">
                <a:solidFill>
                  <a:srgbClr val="2E3430"/>
                </a:solidFill>
                <a:latin typeface="Aptos"/>
                <a:cs typeface="Aptos"/>
              </a:rPr>
              <a:t>biografi</a:t>
            </a:r>
            <a:r>
              <a:rPr dirty="0" sz="1000" spc="-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2-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3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linjer: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Hvad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det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for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organisme?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Hvad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laver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den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jorden?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Hvordan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bidrager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til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jordsundhed?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560577" y="8439544"/>
            <a:ext cx="6367780" cy="927100"/>
            <a:chOff x="560577" y="8439544"/>
            <a:chExt cx="6367780" cy="927100"/>
          </a:xfrm>
        </p:grpSpPr>
        <p:sp>
          <p:nvSpPr>
            <p:cNvPr id="34" name="object 34"/>
            <p:cNvSpPr/>
            <p:nvPr/>
          </p:nvSpPr>
          <p:spPr>
            <a:xfrm>
              <a:off x="567042" y="8445894"/>
              <a:ext cx="6355080" cy="914400"/>
            </a:xfrm>
            <a:custGeom>
              <a:avLst/>
              <a:gdLst/>
              <a:ahLst/>
              <a:cxnLst/>
              <a:rect l="l" t="t" r="r" b="b"/>
              <a:pathLst>
                <a:path w="6355080" h="914400">
                  <a:moveTo>
                    <a:pt x="54749" y="0"/>
                  </a:moveTo>
                  <a:lnTo>
                    <a:pt x="12903" y="19367"/>
                  </a:lnTo>
                  <a:lnTo>
                    <a:pt x="0" y="863130"/>
                  </a:lnTo>
                  <a:lnTo>
                    <a:pt x="3390" y="878865"/>
                  </a:lnTo>
                  <a:lnTo>
                    <a:pt x="32918" y="909878"/>
                  </a:lnTo>
                  <a:lnTo>
                    <a:pt x="6303695" y="914285"/>
                  </a:lnTo>
                  <a:lnTo>
                    <a:pt x="6319431" y="910894"/>
                  </a:lnTo>
                  <a:lnTo>
                    <a:pt x="6350076" y="882180"/>
                  </a:lnTo>
                  <a:lnTo>
                    <a:pt x="6354851" y="51269"/>
                  </a:lnTo>
                  <a:lnTo>
                    <a:pt x="6351460" y="35534"/>
                  </a:lnTo>
                  <a:lnTo>
                    <a:pt x="6322745" y="4889"/>
                  </a:lnTo>
                  <a:lnTo>
                    <a:pt x="54749" y="0"/>
                  </a:lnTo>
                  <a:close/>
                </a:path>
              </a:pathLst>
            </a:custGeom>
            <a:solidFill>
              <a:srgbClr val="F3F8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566927" y="8445894"/>
              <a:ext cx="6355080" cy="914400"/>
            </a:xfrm>
            <a:custGeom>
              <a:avLst/>
              <a:gdLst/>
              <a:ahLst/>
              <a:cxnLst/>
              <a:rect l="l" t="t" r="r" b="b"/>
              <a:pathLst>
                <a:path w="6355080" h="914400">
                  <a:moveTo>
                    <a:pt x="54864" y="0"/>
                  </a:moveTo>
                  <a:lnTo>
                    <a:pt x="6300216" y="0"/>
                  </a:lnTo>
                  <a:lnTo>
                    <a:pt x="6301117" y="0"/>
                  </a:lnTo>
                  <a:lnTo>
                    <a:pt x="6302006" y="25"/>
                  </a:lnTo>
                  <a:lnTo>
                    <a:pt x="6308267" y="596"/>
                  </a:lnTo>
                  <a:lnTo>
                    <a:pt x="6309156" y="723"/>
                  </a:lnTo>
                  <a:lnTo>
                    <a:pt x="6310045" y="876"/>
                  </a:lnTo>
                  <a:lnTo>
                    <a:pt x="6310922" y="1054"/>
                  </a:lnTo>
                  <a:lnTo>
                    <a:pt x="6311798" y="1231"/>
                  </a:lnTo>
                  <a:lnTo>
                    <a:pt x="6318694" y="3213"/>
                  </a:lnTo>
                  <a:lnTo>
                    <a:pt x="6319545" y="3505"/>
                  </a:lnTo>
                  <a:lnTo>
                    <a:pt x="6320383" y="3835"/>
                  </a:lnTo>
                  <a:lnTo>
                    <a:pt x="6321209" y="4178"/>
                  </a:lnTo>
                  <a:lnTo>
                    <a:pt x="6322034" y="4521"/>
                  </a:lnTo>
                  <a:lnTo>
                    <a:pt x="6326073" y="6477"/>
                  </a:lnTo>
                  <a:lnTo>
                    <a:pt x="6326873" y="6896"/>
                  </a:lnTo>
                  <a:lnTo>
                    <a:pt x="6327648" y="7340"/>
                  </a:lnTo>
                  <a:lnTo>
                    <a:pt x="6328422" y="7810"/>
                  </a:lnTo>
                  <a:lnTo>
                    <a:pt x="6329184" y="8267"/>
                  </a:lnTo>
                  <a:lnTo>
                    <a:pt x="6332893" y="10795"/>
                  </a:lnTo>
                  <a:lnTo>
                    <a:pt x="6333617" y="11328"/>
                  </a:lnTo>
                  <a:lnTo>
                    <a:pt x="6334328" y="11887"/>
                  </a:lnTo>
                  <a:lnTo>
                    <a:pt x="6335014" y="12458"/>
                  </a:lnTo>
                  <a:lnTo>
                    <a:pt x="6335712" y="13017"/>
                  </a:lnTo>
                  <a:lnTo>
                    <a:pt x="6336385" y="13614"/>
                  </a:lnTo>
                  <a:lnTo>
                    <a:pt x="6337058" y="14211"/>
                  </a:lnTo>
                  <a:lnTo>
                    <a:pt x="6337731" y="14820"/>
                  </a:lnTo>
                  <a:lnTo>
                    <a:pt x="6338379" y="15430"/>
                  </a:lnTo>
                  <a:lnTo>
                    <a:pt x="6339014" y="16065"/>
                  </a:lnTo>
                  <a:lnTo>
                    <a:pt x="6339649" y="16700"/>
                  </a:lnTo>
                  <a:lnTo>
                    <a:pt x="6340271" y="17348"/>
                  </a:lnTo>
                  <a:lnTo>
                    <a:pt x="6340868" y="18021"/>
                  </a:lnTo>
                  <a:lnTo>
                    <a:pt x="6341465" y="18681"/>
                  </a:lnTo>
                  <a:lnTo>
                    <a:pt x="6344272" y="22186"/>
                  </a:lnTo>
                  <a:lnTo>
                    <a:pt x="6344818" y="22898"/>
                  </a:lnTo>
                  <a:lnTo>
                    <a:pt x="6345339" y="23634"/>
                  </a:lnTo>
                  <a:lnTo>
                    <a:pt x="6345834" y="24384"/>
                  </a:lnTo>
                  <a:lnTo>
                    <a:pt x="6346329" y="25133"/>
                  </a:lnTo>
                  <a:lnTo>
                    <a:pt x="6346812" y="25882"/>
                  </a:lnTo>
                  <a:lnTo>
                    <a:pt x="6347269" y="26657"/>
                  </a:lnTo>
                  <a:lnTo>
                    <a:pt x="6347726" y="27432"/>
                  </a:lnTo>
                  <a:lnTo>
                    <a:pt x="6350901" y="33870"/>
                  </a:lnTo>
                  <a:lnTo>
                    <a:pt x="6351244" y="34696"/>
                  </a:lnTo>
                  <a:lnTo>
                    <a:pt x="6351574" y="35534"/>
                  </a:lnTo>
                  <a:lnTo>
                    <a:pt x="6351866" y="36385"/>
                  </a:lnTo>
                  <a:lnTo>
                    <a:pt x="6352171" y="37223"/>
                  </a:lnTo>
                  <a:lnTo>
                    <a:pt x="6353429" y="41529"/>
                  </a:lnTo>
                  <a:lnTo>
                    <a:pt x="6353657" y="42405"/>
                  </a:lnTo>
                  <a:lnTo>
                    <a:pt x="6354610" y="47701"/>
                  </a:lnTo>
                  <a:lnTo>
                    <a:pt x="6354724" y="48590"/>
                  </a:lnTo>
                  <a:lnTo>
                    <a:pt x="6354813" y="49491"/>
                  </a:lnTo>
                  <a:lnTo>
                    <a:pt x="6354902" y="50380"/>
                  </a:lnTo>
                  <a:lnTo>
                    <a:pt x="6354965" y="51269"/>
                  </a:lnTo>
                  <a:lnTo>
                    <a:pt x="6355016" y="52171"/>
                  </a:lnTo>
                  <a:lnTo>
                    <a:pt x="6355054" y="53073"/>
                  </a:lnTo>
                  <a:lnTo>
                    <a:pt x="6355080" y="53962"/>
                  </a:lnTo>
                  <a:lnTo>
                    <a:pt x="6355080" y="54864"/>
                  </a:lnTo>
                  <a:lnTo>
                    <a:pt x="6355080" y="859536"/>
                  </a:lnTo>
                  <a:lnTo>
                    <a:pt x="6355080" y="860437"/>
                  </a:lnTo>
                  <a:lnTo>
                    <a:pt x="6355054" y="861326"/>
                  </a:lnTo>
                  <a:lnTo>
                    <a:pt x="6355016" y="862228"/>
                  </a:lnTo>
                  <a:lnTo>
                    <a:pt x="6354965" y="863130"/>
                  </a:lnTo>
                  <a:lnTo>
                    <a:pt x="6354902" y="864019"/>
                  </a:lnTo>
                  <a:lnTo>
                    <a:pt x="6354813" y="864908"/>
                  </a:lnTo>
                  <a:lnTo>
                    <a:pt x="6354724" y="865809"/>
                  </a:lnTo>
                  <a:lnTo>
                    <a:pt x="6354610" y="866698"/>
                  </a:lnTo>
                  <a:lnTo>
                    <a:pt x="6354495" y="867587"/>
                  </a:lnTo>
                  <a:lnTo>
                    <a:pt x="6354356" y="868476"/>
                  </a:lnTo>
                  <a:lnTo>
                    <a:pt x="6353429" y="872871"/>
                  </a:lnTo>
                  <a:lnTo>
                    <a:pt x="6353213" y="873734"/>
                  </a:lnTo>
                  <a:lnTo>
                    <a:pt x="6351866" y="878014"/>
                  </a:lnTo>
                  <a:lnTo>
                    <a:pt x="6351574" y="878865"/>
                  </a:lnTo>
                  <a:lnTo>
                    <a:pt x="6351244" y="879703"/>
                  </a:lnTo>
                  <a:lnTo>
                    <a:pt x="6350901" y="880529"/>
                  </a:lnTo>
                  <a:lnTo>
                    <a:pt x="6350558" y="881367"/>
                  </a:lnTo>
                  <a:lnTo>
                    <a:pt x="6347269" y="887742"/>
                  </a:lnTo>
                  <a:lnTo>
                    <a:pt x="6346812" y="888517"/>
                  </a:lnTo>
                  <a:lnTo>
                    <a:pt x="6346329" y="889266"/>
                  </a:lnTo>
                  <a:lnTo>
                    <a:pt x="6345834" y="890016"/>
                  </a:lnTo>
                  <a:lnTo>
                    <a:pt x="6345339" y="890765"/>
                  </a:lnTo>
                  <a:lnTo>
                    <a:pt x="6344818" y="891501"/>
                  </a:lnTo>
                  <a:lnTo>
                    <a:pt x="6344272" y="892213"/>
                  </a:lnTo>
                  <a:lnTo>
                    <a:pt x="6343738" y="892937"/>
                  </a:lnTo>
                  <a:lnTo>
                    <a:pt x="6339014" y="898334"/>
                  </a:lnTo>
                  <a:lnTo>
                    <a:pt x="6338379" y="898969"/>
                  </a:lnTo>
                  <a:lnTo>
                    <a:pt x="6337731" y="899579"/>
                  </a:lnTo>
                  <a:lnTo>
                    <a:pt x="6337058" y="900188"/>
                  </a:lnTo>
                  <a:lnTo>
                    <a:pt x="6336385" y="900785"/>
                  </a:lnTo>
                  <a:lnTo>
                    <a:pt x="6335712" y="901382"/>
                  </a:lnTo>
                  <a:lnTo>
                    <a:pt x="6335014" y="901941"/>
                  </a:lnTo>
                  <a:lnTo>
                    <a:pt x="6334328" y="902512"/>
                  </a:lnTo>
                  <a:lnTo>
                    <a:pt x="6333617" y="903071"/>
                  </a:lnTo>
                  <a:lnTo>
                    <a:pt x="6332893" y="903605"/>
                  </a:lnTo>
                  <a:lnTo>
                    <a:pt x="6332181" y="904138"/>
                  </a:lnTo>
                  <a:lnTo>
                    <a:pt x="6331445" y="904659"/>
                  </a:lnTo>
                  <a:lnTo>
                    <a:pt x="6330696" y="905154"/>
                  </a:lnTo>
                  <a:lnTo>
                    <a:pt x="6329946" y="905649"/>
                  </a:lnTo>
                  <a:lnTo>
                    <a:pt x="6329184" y="906132"/>
                  </a:lnTo>
                  <a:lnTo>
                    <a:pt x="6328422" y="906589"/>
                  </a:lnTo>
                  <a:lnTo>
                    <a:pt x="6327648" y="907059"/>
                  </a:lnTo>
                  <a:lnTo>
                    <a:pt x="6326873" y="907503"/>
                  </a:lnTo>
                  <a:lnTo>
                    <a:pt x="6326073" y="907923"/>
                  </a:lnTo>
                  <a:lnTo>
                    <a:pt x="6325285" y="908342"/>
                  </a:lnTo>
                  <a:lnTo>
                    <a:pt x="6318694" y="911186"/>
                  </a:lnTo>
                  <a:lnTo>
                    <a:pt x="6317843" y="911491"/>
                  </a:lnTo>
                  <a:lnTo>
                    <a:pt x="6316992" y="911771"/>
                  </a:lnTo>
                  <a:lnTo>
                    <a:pt x="6316141" y="912037"/>
                  </a:lnTo>
                  <a:lnTo>
                    <a:pt x="6315278" y="912304"/>
                  </a:lnTo>
                  <a:lnTo>
                    <a:pt x="6314414" y="912533"/>
                  </a:lnTo>
                  <a:lnTo>
                    <a:pt x="6313551" y="912761"/>
                  </a:lnTo>
                  <a:lnTo>
                    <a:pt x="6312674" y="912977"/>
                  </a:lnTo>
                  <a:lnTo>
                    <a:pt x="6311798" y="913168"/>
                  </a:lnTo>
                  <a:lnTo>
                    <a:pt x="6310922" y="913345"/>
                  </a:lnTo>
                  <a:lnTo>
                    <a:pt x="6310045" y="913523"/>
                  </a:lnTo>
                  <a:lnTo>
                    <a:pt x="6309156" y="913676"/>
                  </a:lnTo>
                  <a:lnTo>
                    <a:pt x="6308267" y="913803"/>
                  </a:lnTo>
                  <a:lnTo>
                    <a:pt x="6307378" y="913942"/>
                  </a:lnTo>
                  <a:lnTo>
                    <a:pt x="6301117" y="914400"/>
                  </a:lnTo>
                  <a:lnTo>
                    <a:pt x="6300216" y="914400"/>
                  </a:lnTo>
                  <a:lnTo>
                    <a:pt x="54864" y="914400"/>
                  </a:lnTo>
                  <a:lnTo>
                    <a:pt x="53962" y="914400"/>
                  </a:lnTo>
                  <a:lnTo>
                    <a:pt x="53073" y="914374"/>
                  </a:lnTo>
                  <a:lnTo>
                    <a:pt x="52171" y="914336"/>
                  </a:lnTo>
                  <a:lnTo>
                    <a:pt x="51269" y="914285"/>
                  </a:lnTo>
                  <a:lnTo>
                    <a:pt x="50380" y="914222"/>
                  </a:lnTo>
                  <a:lnTo>
                    <a:pt x="49491" y="914133"/>
                  </a:lnTo>
                  <a:lnTo>
                    <a:pt x="48590" y="914044"/>
                  </a:lnTo>
                  <a:lnTo>
                    <a:pt x="47701" y="913942"/>
                  </a:lnTo>
                  <a:lnTo>
                    <a:pt x="46812" y="913803"/>
                  </a:lnTo>
                  <a:lnTo>
                    <a:pt x="45923" y="913676"/>
                  </a:lnTo>
                  <a:lnTo>
                    <a:pt x="40665" y="912533"/>
                  </a:lnTo>
                  <a:lnTo>
                    <a:pt x="39801" y="912304"/>
                  </a:lnTo>
                  <a:lnTo>
                    <a:pt x="38938" y="912037"/>
                  </a:lnTo>
                  <a:lnTo>
                    <a:pt x="38074" y="911771"/>
                  </a:lnTo>
                  <a:lnTo>
                    <a:pt x="37223" y="911491"/>
                  </a:lnTo>
                  <a:lnTo>
                    <a:pt x="36385" y="911186"/>
                  </a:lnTo>
                  <a:lnTo>
                    <a:pt x="35534" y="910894"/>
                  </a:lnTo>
                  <a:lnTo>
                    <a:pt x="34696" y="910564"/>
                  </a:lnTo>
                  <a:lnTo>
                    <a:pt x="33870" y="910221"/>
                  </a:lnTo>
                  <a:lnTo>
                    <a:pt x="33032" y="909878"/>
                  </a:lnTo>
                  <a:lnTo>
                    <a:pt x="32219" y="909510"/>
                  </a:lnTo>
                  <a:lnTo>
                    <a:pt x="31407" y="909129"/>
                  </a:lnTo>
                  <a:lnTo>
                    <a:pt x="30594" y="908748"/>
                  </a:lnTo>
                  <a:lnTo>
                    <a:pt x="29794" y="908342"/>
                  </a:lnTo>
                  <a:lnTo>
                    <a:pt x="29006" y="907923"/>
                  </a:lnTo>
                  <a:lnTo>
                    <a:pt x="28206" y="907503"/>
                  </a:lnTo>
                  <a:lnTo>
                    <a:pt x="27432" y="907059"/>
                  </a:lnTo>
                  <a:lnTo>
                    <a:pt x="26657" y="906589"/>
                  </a:lnTo>
                  <a:lnTo>
                    <a:pt x="25882" y="906132"/>
                  </a:lnTo>
                  <a:lnTo>
                    <a:pt x="25133" y="905649"/>
                  </a:lnTo>
                  <a:lnTo>
                    <a:pt x="24384" y="905154"/>
                  </a:lnTo>
                  <a:lnTo>
                    <a:pt x="23634" y="904659"/>
                  </a:lnTo>
                  <a:lnTo>
                    <a:pt x="22898" y="904138"/>
                  </a:lnTo>
                  <a:lnTo>
                    <a:pt x="22186" y="903605"/>
                  </a:lnTo>
                  <a:lnTo>
                    <a:pt x="21463" y="903071"/>
                  </a:lnTo>
                  <a:lnTo>
                    <a:pt x="20751" y="902512"/>
                  </a:lnTo>
                  <a:lnTo>
                    <a:pt x="20053" y="901941"/>
                  </a:lnTo>
                  <a:lnTo>
                    <a:pt x="19367" y="901382"/>
                  </a:lnTo>
                  <a:lnTo>
                    <a:pt x="18681" y="900785"/>
                  </a:lnTo>
                  <a:lnTo>
                    <a:pt x="14820" y="897039"/>
                  </a:lnTo>
                  <a:lnTo>
                    <a:pt x="14211" y="896378"/>
                  </a:lnTo>
                  <a:lnTo>
                    <a:pt x="13614" y="895718"/>
                  </a:lnTo>
                  <a:lnTo>
                    <a:pt x="13017" y="895032"/>
                  </a:lnTo>
                  <a:lnTo>
                    <a:pt x="12458" y="894346"/>
                  </a:lnTo>
                  <a:lnTo>
                    <a:pt x="11887" y="893648"/>
                  </a:lnTo>
                  <a:lnTo>
                    <a:pt x="11328" y="892937"/>
                  </a:lnTo>
                  <a:lnTo>
                    <a:pt x="10795" y="892213"/>
                  </a:lnTo>
                  <a:lnTo>
                    <a:pt x="10261" y="891501"/>
                  </a:lnTo>
                  <a:lnTo>
                    <a:pt x="9740" y="890765"/>
                  </a:lnTo>
                  <a:lnTo>
                    <a:pt x="9245" y="890016"/>
                  </a:lnTo>
                  <a:lnTo>
                    <a:pt x="8750" y="889266"/>
                  </a:lnTo>
                  <a:lnTo>
                    <a:pt x="8267" y="888517"/>
                  </a:lnTo>
                  <a:lnTo>
                    <a:pt x="7810" y="887742"/>
                  </a:lnTo>
                  <a:lnTo>
                    <a:pt x="7340" y="886968"/>
                  </a:lnTo>
                  <a:lnTo>
                    <a:pt x="6896" y="886193"/>
                  </a:lnTo>
                  <a:lnTo>
                    <a:pt x="6477" y="885393"/>
                  </a:lnTo>
                  <a:lnTo>
                    <a:pt x="6057" y="884605"/>
                  </a:lnTo>
                  <a:lnTo>
                    <a:pt x="3213" y="878014"/>
                  </a:lnTo>
                  <a:lnTo>
                    <a:pt x="2908" y="877176"/>
                  </a:lnTo>
                  <a:lnTo>
                    <a:pt x="2628" y="876325"/>
                  </a:lnTo>
                  <a:lnTo>
                    <a:pt x="2362" y="875461"/>
                  </a:lnTo>
                  <a:lnTo>
                    <a:pt x="2095" y="874598"/>
                  </a:lnTo>
                  <a:lnTo>
                    <a:pt x="1866" y="873734"/>
                  </a:lnTo>
                  <a:lnTo>
                    <a:pt x="1638" y="872871"/>
                  </a:lnTo>
                  <a:lnTo>
                    <a:pt x="1422" y="871994"/>
                  </a:lnTo>
                  <a:lnTo>
                    <a:pt x="596" y="867587"/>
                  </a:lnTo>
                  <a:lnTo>
                    <a:pt x="457" y="866698"/>
                  </a:lnTo>
                  <a:lnTo>
                    <a:pt x="355" y="865809"/>
                  </a:lnTo>
                  <a:lnTo>
                    <a:pt x="266" y="864908"/>
                  </a:lnTo>
                  <a:lnTo>
                    <a:pt x="177" y="864019"/>
                  </a:lnTo>
                  <a:lnTo>
                    <a:pt x="114" y="863130"/>
                  </a:lnTo>
                  <a:lnTo>
                    <a:pt x="63" y="862228"/>
                  </a:lnTo>
                  <a:lnTo>
                    <a:pt x="25" y="861326"/>
                  </a:lnTo>
                  <a:lnTo>
                    <a:pt x="0" y="860437"/>
                  </a:lnTo>
                  <a:lnTo>
                    <a:pt x="0" y="859536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73"/>
                  </a:lnTo>
                  <a:lnTo>
                    <a:pt x="63" y="52171"/>
                  </a:lnTo>
                  <a:lnTo>
                    <a:pt x="114" y="51269"/>
                  </a:lnTo>
                  <a:lnTo>
                    <a:pt x="177" y="50380"/>
                  </a:lnTo>
                  <a:lnTo>
                    <a:pt x="266" y="49491"/>
                  </a:lnTo>
                  <a:lnTo>
                    <a:pt x="355" y="48590"/>
                  </a:lnTo>
                  <a:lnTo>
                    <a:pt x="457" y="47701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1866" y="40665"/>
                  </a:lnTo>
                  <a:lnTo>
                    <a:pt x="2095" y="39801"/>
                  </a:lnTo>
                  <a:lnTo>
                    <a:pt x="2362" y="38938"/>
                  </a:lnTo>
                  <a:lnTo>
                    <a:pt x="2628" y="38074"/>
                  </a:lnTo>
                  <a:lnTo>
                    <a:pt x="2908" y="37223"/>
                  </a:lnTo>
                  <a:lnTo>
                    <a:pt x="3213" y="36385"/>
                  </a:lnTo>
                  <a:lnTo>
                    <a:pt x="3505" y="35534"/>
                  </a:lnTo>
                  <a:lnTo>
                    <a:pt x="3835" y="34696"/>
                  </a:lnTo>
                  <a:lnTo>
                    <a:pt x="4178" y="33870"/>
                  </a:lnTo>
                  <a:lnTo>
                    <a:pt x="4521" y="33032"/>
                  </a:lnTo>
                  <a:lnTo>
                    <a:pt x="6477" y="29006"/>
                  </a:lnTo>
                  <a:lnTo>
                    <a:pt x="6896" y="28206"/>
                  </a:lnTo>
                  <a:lnTo>
                    <a:pt x="7340" y="27432"/>
                  </a:lnTo>
                  <a:lnTo>
                    <a:pt x="7810" y="26657"/>
                  </a:lnTo>
                  <a:lnTo>
                    <a:pt x="8267" y="25882"/>
                  </a:lnTo>
                  <a:lnTo>
                    <a:pt x="10795" y="22186"/>
                  </a:lnTo>
                  <a:lnTo>
                    <a:pt x="11328" y="21463"/>
                  </a:lnTo>
                  <a:lnTo>
                    <a:pt x="11887" y="20751"/>
                  </a:lnTo>
                  <a:lnTo>
                    <a:pt x="12458" y="20053"/>
                  </a:lnTo>
                  <a:lnTo>
                    <a:pt x="13017" y="19367"/>
                  </a:lnTo>
                  <a:lnTo>
                    <a:pt x="20053" y="12458"/>
                  </a:lnTo>
                  <a:lnTo>
                    <a:pt x="20751" y="11887"/>
                  </a:lnTo>
                  <a:lnTo>
                    <a:pt x="21463" y="11328"/>
                  </a:lnTo>
                  <a:lnTo>
                    <a:pt x="22186" y="10795"/>
                  </a:lnTo>
                  <a:lnTo>
                    <a:pt x="22898" y="10261"/>
                  </a:lnTo>
                  <a:lnTo>
                    <a:pt x="23634" y="9740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82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28206" y="6896"/>
                  </a:lnTo>
                  <a:lnTo>
                    <a:pt x="29006" y="6477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38074" y="2628"/>
                  </a:lnTo>
                  <a:lnTo>
                    <a:pt x="38938" y="2362"/>
                  </a:lnTo>
                  <a:lnTo>
                    <a:pt x="39801" y="2095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6" name="object 36"/>
          <p:cNvSpPr txBox="1"/>
          <p:nvPr/>
        </p:nvSpPr>
        <p:spPr>
          <a:xfrm>
            <a:off x="691391" y="8571759"/>
            <a:ext cx="6015355" cy="685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Eksempel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kort</a:t>
            </a:r>
            <a:r>
              <a:rPr dirty="0" sz="10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biografi: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Mykorrhizasvampe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lever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symbiose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planterødder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danner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et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netværk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fine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tråde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jorden.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hjælper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planter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optage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vand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næring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især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fosfor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langt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mere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effektivt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end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rødderne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kan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alene.</a:t>
            </a:r>
            <a:endParaRPr sz="1000">
              <a:latin typeface="Aptos"/>
              <a:cs typeface="Aptos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530351" y="10012679"/>
            <a:ext cx="6492240" cy="0"/>
          </a:xfrm>
          <a:custGeom>
            <a:avLst/>
            <a:gdLst/>
            <a:ahLst/>
            <a:cxnLst/>
            <a:rect l="l" t="t" r="r" b="b"/>
            <a:pathLst>
              <a:path w="6492240" h="0">
                <a:moveTo>
                  <a:pt x="0" y="0"/>
                </a:moveTo>
                <a:lnTo>
                  <a:pt x="6492240" y="0"/>
                </a:lnTo>
              </a:path>
            </a:pathLst>
          </a:custGeom>
          <a:ln w="12700">
            <a:solidFill>
              <a:srgbClr val="DCE5DE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38" name="object 3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83079" y="2443330"/>
            <a:ext cx="3851910" cy="2166693"/>
          </a:xfrm>
          <a:prstGeom prst="rect">
            <a:avLst/>
          </a:prstGeom>
        </p:spPr>
      </p:pic>
      <p:sp>
        <p:nvSpPr>
          <p:cNvPr id="39" name="object 39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76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pc="-10">
                <a:latin typeface="Aptos"/>
                <a:cs typeface="Aptos"/>
              </a:rPr>
              <a:t>Mikroliv</a:t>
            </a:r>
            <a:r>
              <a:rPr dirty="0">
                <a:latin typeface="Aptos"/>
                <a:cs typeface="Aptos"/>
              </a:rPr>
              <a:t> og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 spc="-10">
                <a:latin typeface="Aptos"/>
                <a:cs typeface="Aptos"/>
              </a:rPr>
              <a:t>udvidet</a:t>
            </a:r>
            <a:r>
              <a:rPr dirty="0" spc="5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jordsundhed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>
                <a:latin typeface="Aptos"/>
                <a:cs typeface="Aptos"/>
              </a:rPr>
              <a:t>·</a:t>
            </a:r>
            <a:r>
              <a:rPr dirty="0" spc="10">
                <a:latin typeface="Aptos"/>
                <a:cs typeface="Aptos"/>
              </a:rPr>
              <a:t> </a:t>
            </a:r>
            <a:r>
              <a:rPr dirty="0" spc="-25">
                <a:latin typeface="Aptos"/>
                <a:cs typeface="Aptos"/>
              </a:rPr>
              <a:t>GF2</a:t>
            </a:r>
          </a:p>
        </p:txBody>
      </p:sp>
      <p:sp>
        <p:nvSpPr>
          <p:cNvPr id="40" name="object 4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6350" rIns="0" bIns="0" rtlCol="0" vert="horz">
            <a:spAutoFit/>
          </a:bodyPr>
          <a:lstStyle/>
          <a:p>
            <a:pPr marL="64769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dirty="0" spc="-50">
                <a:solidFill>
                  <a:srgbClr val="000000"/>
                </a:solidFill>
                <a:latin typeface="Aptos"/>
                <a:cs typeface="Aptos"/>
              </a:rPr>
              <a:t>2</a:t>
            </a:fld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350" y="-6350"/>
            <a:ext cx="7574915" cy="86360"/>
            <a:chOff x="-6350" y="-6350"/>
            <a:chExt cx="7574915" cy="8636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" name="object 5"/>
          <p:cNvGrpSpPr/>
          <p:nvPr/>
        </p:nvGrpSpPr>
        <p:grpSpPr>
          <a:xfrm>
            <a:off x="-6350" y="10609835"/>
            <a:ext cx="7574915" cy="86360"/>
            <a:chOff x="-6350" y="10609835"/>
            <a:chExt cx="7574915" cy="86360"/>
          </a:xfrm>
        </p:grpSpPr>
        <p:sp>
          <p:nvSpPr>
            <p:cNvPr id="6" name="object 6"/>
            <p:cNvSpPr/>
            <p:nvPr/>
          </p:nvSpPr>
          <p:spPr>
            <a:xfrm>
              <a:off x="0" y="10616184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10616185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490219" y="10301231"/>
            <a:ext cx="1254125" cy="11683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00" spc="-10">
                <a:solidFill>
                  <a:srgbClr val="8B918A"/>
                </a:solidFill>
                <a:latin typeface="Aptos"/>
                <a:cs typeface="Aptos"/>
              </a:rPr>
              <a:t>Mikroliv</a:t>
            </a:r>
            <a:r>
              <a:rPr dirty="0" sz="600">
                <a:solidFill>
                  <a:srgbClr val="8B918A"/>
                </a:solidFill>
                <a:latin typeface="Aptos"/>
                <a:cs typeface="Aptos"/>
              </a:rPr>
              <a:t> og</a:t>
            </a:r>
            <a:r>
              <a:rPr dirty="0" sz="600" spc="5">
                <a:solidFill>
                  <a:srgbClr val="8B918A"/>
                </a:solidFill>
                <a:latin typeface="Aptos"/>
                <a:cs typeface="Aptos"/>
              </a:rPr>
              <a:t> </a:t>
            </a:r>
            <a:r>
              <a:rPr dirty="0" sz="600" spc="-10">
                <a:solidFill>
                  <a:srgbClr val="8B918A"/>
                </a:solidFill>
                <a:latin typeface="Aptos"/>
                <a:cs typeface="Aptos"/>
              </a:rPr>
              <a:t>udvidet</a:t>
            </a:r>
            <a:r>
              <a:rPr dirty="0" sz="600" spc="5">
                <a:solidFill>
                  <a:srgbClr val="8B918A"/>
                </a:solidFill>
                <a:latin typeface="Aptos"/>
                <a:cs typeface="Aptos"/>
              </a:rPr>
              <a:t> </a:t>
            </a:r>
            <a:r>
              <a:rPr dirty="0" sz="600">
                <a:solidFill>
                  <a:srgbClr val="8B918A"/>
                </a:solidFill>
                <a:latin typeface="Aptos"/>
                <a:cs typeface="Aptos"/>
              </a:rPr>
              <a:t>jordsundhed</a:t>
            </a:r>
            <a:r>
              <a:rPr dirty="0" sz="600" spc="10">
                <a:solidFill>
                  <a:srgbClr val="8B918A"/>
                </a:solidFill>
                <a:latin typeface="Aptos"/>
                <a:cs typeface="Aptos"/>
              </a:rPr>
              <a:t> </a:t>
            </a:r>
            <a:r>
              <a:rPr dirty="0" sz="600">
                <a:solidFill>
                  <a:srgbClr val="8B918A"/>
                </a:solidFill>
                <a:latin typeface="Aptos"/>
                <a:cs typeface="Aptos"/>
              </a:rPr>
              <a:t>·</a:t>
            </a:r>
            <a:r>
              <a:rPr dirty="0" sz="600" spc="10">
                <a:solidFill>
                  <a:srgbClr val="8B918A"/>
                </a:solidFill>
                <a:latin typeface="Aptos"/>
                <a:cs typeface="Aptos"/>
              </a:rPr>
              <a:t> </a:t>
            </a:r>
            <a:r>
              <a:rPr dirty="0" sz="600" spc="-25">
                <a:solidFill>
                  <a:srgbClr val="8B918A"/>
                </a:solidFill>
                <a:latin typeface="Aptos"/>
                <a:cs typeface="Aptos"/>
              </a:rPr>
              <a:t>GF2</a:t>
            </a:r>
            <a:endParaRPr sz="600">
              <a:latin typeface="Aptos"/>
              <a:cs typeface="Aptos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59042" y="10253217"/>
            <a:ext cx="122427" cy="122428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432562" y="432561"/>
            <a:ext cx="488315" cy="488315"/>
            <a:chOff x="432562" y="432561"/>
            <a:chExt cx="488315" cy="488315"/>
          </a:xfrm>
        </p:grpSpPr>
        <p:sp>
          <p:nvSpPr>
            <p:cNvPr id="11" name="object 11"/>
            <p:cNvSpPr/>
            <p:nvPr/>
          </p:nvSpPr>
          <p:spPr>
            <a:xfrm>
              <a:off x="438912" y="438911"/>
              <a:ext cx="475615" cy="475615"/>
            </a:xfrm>
            <a:custGeom>
              <a:avLst/>
              <a:gdLst/>
              <a:ahLst/>
              <a:cxnLst/>
              <a:rect l="l" t="t" r="r" b="b"/>
              <a:pathLst>
                <a:path w="475615" h="475615">
                  <a:moveTo>
                    <a:pt x="237744" y="0"/>
                  </a:moveTo>
                  <a:lnTo>
                    <a:pt x="189829" y="4829"/>
                  </a:lnTo>
                  <a:lnTo>
                    <a:pt x="145202" y="18682"/>
                  </a:lnTo>
                  <a:lnTo>
                    <a:pt x="104817" y="40602"/>
                  </a:lnTo>
                  <a:lnTo>
                    <a:pt x="69632" y="69632"/>
                  </a:lnTo>
                  <a:lnTo>
                    <a:pt x="40602" y="104817"/>
                  </a:lnTo>
                  <a:lnTo>
                    <a:pt x="18682" y="145202"/>
                  </a:lnTo>
                  <a:lnTo>
                    <a:pt x="4829" y="189829"/>
                  </a:lnTo>
                  <a:lnTo>
                    <a:pt x="0" y="237744"/>
                  </a:lnTo>
                  <a:lnTo>
                    <a:pt x="4829" y="285658"/>
                  </a:lnTo>
                  <a:lnTo>
                    <a:pt x="18682" y="330285"/>
                  </a:lnTo>
                  <a:lnTo>
                    <a:pt x="40602" y="370670"/>
                  </a:lnTo>
                  <a:lnTo>
                    <a:pt x="69632" y="405855"/>
                  </a:lnTo>
                  <a:lnTo>
                    <a:pt x="104817" y="434885"/>
                  </a:lnTo>
                  <a:lnTo>
                    <a:pt x="145202" y="456805"/>
                  </a:lnTo>
                  <a:lnTo>
                    <a:pt x="189829" y="470658"/>
                  </a:lnTo>
                  <a:lnTo>
                    <a:pt x="237744" y="475488"/>
                  </a:lnTo>
                  <a:lnTo>
                    <a:pt x="285658" y="470658"/>
                  </a:lnTo>
                  <a:lnTo>
                    <a:pt x="330285" y="456805"/>
                  </a:lnTo>
                  <a:lnTo>
                    <a:pt x="370670" y="434885"/>
                  </a:lnTo>
                  <a:lnTo>
                    <a:pt x="405855" y="405855"/>
                  </a:lnTo>
                  <a:lnTo>
                    <a:pt x="434885" y="370670"/>
                  </a:lnTo>
                  <a:lnTo>
                    <a:pt x="456805" y="330285"/>
                  </a:lnTo>
                  <a:lnTo>
                    <a:pt x="470658" y="285658"/>
                  </a:lnTo>
                  <a:lnTo>
                    <a:pt x="475488" y="237744"/>
                  </a:lnTo>
                  <a:lnTo>
                    <a:pt x="470658" y="189829"/>
                  </a:lnTo>
                  <a:lnTo>
                    <a:pt x="456805" y="145202"/>
                  </a:lnTo>
                  <a:lnTo>
                    <a:pt x="434885" y="104817"/>
                  </a:lnTo>
                  <a:lnTo>
                    <a:pt x="405855" y="69632"/>
                  </a:lnTo>
                  <a:lnTo>
                    <a:pt x="370670" y="40602"/>
                  </a:lnTo>
                  <a:lnTo>
                    <a:pt x="330285" y="18682"/>
                  </a:lnTo>
                  <a:lnTo>
                    <a:pt x="285658" y="4829"/>
                  </a:lnTo>
                  <a:lnTo>
                    <a:pt x="237744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438912" y="438911"/>
              <a:ext cx="475615" cy="475615"/>
            </a:xfrm>
            <a:custGeom>
              <a:avLst/>
              <a:gdLst/>
              <a:ahLst/>
              <a:cxnLst/>
              <a:rect l="l" t="t" r="r" b="b"/>
              <a:pathLst>
                <a:path w="475615" h="475615">
                  <a:moveTo>
                    <a:pt x="475488" y="237744"/>
                  </a:moveTo>
                  <a:lnTo>
                    <a:pt x="470658" y="285658"/>
                  </a:lnTo>
                  <a:lnTo>
                    <a:pt x="456805" y="330285"/>
                  </a:lnTo>
                  <a:lnTo>
                    <a:pt x="434885" y="370670"/>
                  </a:lnTo>
                  <a:lnTo>
                    <a:pt x="405855" y="405855"/>
                  </a:lnTo>
                  <a:lnTo>
                    <a:pt x="370670" y="434885"/>
                  </a:lnTo>
                  <a:lnTo>
                    <a:pt x="330285" y="456805"/>
                  </a:lnTo>
                  <a:lnTo>
                    <a:pt x="285658" y="470658"/>
                  </a:lnTo>
                  <a:lnTo>
                    <a:pt x="237744" y="475488"/>
                  </a:lnTo>
                  <a:lnTo>
                    <a:pt x="189829" y="470658"/>
                  </a:lnTo>
                  <a:lnTo>
                    <a:pt x="145202" y="456805"/>
                  </a:lnTo>
                  <a:lnTo>
                    <a:pt x="104817" y="434885"/>
                  </a:lnTo>
                  <a:lnTo>
                    <a:pt x="69632" y="405855"/>
                  </a:lnTo>
                  <a:lnTo>
                    <a:pt x="40602" y="370670"/>
                  </a:lnTo>
                  <a:lnTo>
                    <a:pt x="18682" y="330285"/>
                  </a:lnTo>
                  <a:lnTo>
                    <a:pt x="4829" y="285658"/>
                  </a:lnTo>
                  <a:lnTo>
                    <a:pt x="0" y="237744"/>
                  </a:lnTo>
                  <a:lnTo>
                    <a:pt x="4829" y="189829"/>
                  </a:lnTo>
                  <a:lnTo>
                    <a:pt x="18682" y="145202"/>
                  </a:lnTo>
                  <a:lnTo>
                    <a:pt x="40602" y="104817"/>
                  </a:lnTo>
                  <a:lnTo>
                    <a:pt x="69632" y="69632"/>
                  </a:lnTo>
                  <a:lnTo>
                    <a:pt x="104817" y="40602"/>
                  </a:lnTo>
                  <a:lnTo>
                    <a:pt x="145202" y="18682"/>
                  </a:lnTo>
                  <a:lnTo>
                    <a:pt x="189829" y="4829"/>
                  </a:lnTo>
                  <a:lnTo>
                    <a:pt x="237744" y="0"/>
                  </a:lnTo>
                  <a:lnTo>
                    <a:pt x="285658" y="4829"/>
                  </a:lnTo>
                  <a:lnTo>
                    <a:pt x="330285" y="18682"/>
                  </a:lnTo>
                  <a:lnTo>
                    <a:pt x="370670" y="40602"/>
                  </a:lnTo>
                  <a:lnTo>
                    <a:pt x="405855" y="69632"/>
                  </a:lnTo>
                  <a:lnTo>
                    <a:pt x="434885" y="104817"/>
                  </a:lnTo>
                  <a:lnTo>
                    <a:pt x="456805" y="145202"/>
                  </a:lnTo>
                  <a:lnTo>
                    <a:pt x="470658" y="189829"/>
                  </a:lnTo>
                  <a:lnTo>
                    <a:pt x="475488" y="237744"/>
                  </a:lnTo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613075" y="488968"/>
            <a:ext cx="127635" cy="254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50" b="1">
                <a:solidFill>
                  <a:srgbClr val="FFFFFF"/>
                </a:solidFill>
                <a:latin typeface="Aptos"/>
                <a:cs typeface="Aptos"/>
              </a:rPr>
              <a:t>5</a:t>
            </a:r>
            <a:endParaRPr sz="1500">
              <a:latin typeface="Aptos"/>
              <a:cs typeface="Apto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30300" y="386768"/>
            <a:ext cx="2711450" cy="681990"/>
          </a:xfrm>
          <a:prstGeom prst="rect">
            <a:avLst/>
          </a:prstGeom>
        </p:spPr>
        <p:txBody>
          <a:bodyPr wrap="square" lIns="0" tIns="654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15"/>
              </a:spcBef>
            </a:pPr>
            <a:r>
              <a:rPr dirty="0" sz="1000" spc="-10" b="1">
                <a:solidFill>
                  <a:srgbClr val="3E8A5A"/>
                </a:solidFill>
                <a:latin typeface="Aptos"/>
                <a:cs typeface="Aptos"/>
              </a:rPr>
              <a:t>OPGAVE</a:t>
            </a:r>
            <a:endParaRPr sz="1000">
              <a:latin typeface="Aptos"/>
              <a:cs typeface="Aptos"/>
            </a:endParaRPr>
          </a:p>
          <a:p>
            <a:pPr marL="12700">
              <a:lnSpc>
                <a:spcPct val="100000"/>
              </a:lnSpc>
              <a:spcBef>
                <a:spcPts val="910"/>
              </a:spcBef>
            </a:pPr>
            <a:r>
              <a:rPr dirty="0" sz="2200" b="1">
                <a:solidFill>
                  <a:srgbClr val="16483A"/>
                </a:solidFill>
                <a:latin typeface="Aptos Display"/>
                <a:cs typeface="Aptos Display"/>
              </a:rPr>
              <a:t>Find</a:t>
            </a:r>
            <a:r>
              <a:rPr dirty="0" sz="2200" spc="-15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spc="-10" b="1">
                <a:solidFill>
                  <a:srgbClr val="16483A"/>
                </a:solidFill>
                <a:latin typeface="Aptos Display"/>
                <a:cs typeface="Aptos Display"/>
              </a:rPr>
              <a:t>insekterne</a:t>
            </a:r>
            <a:r>
              <a:rPr dirty="0" sz="2200" spc="-15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b="1">
                <a:solidFill>
                  <a:srgbClr val="16483A"/>
                </a:solidFill>
                <a:latin typeface="Aptos Display"/>
                <a:cs typeface="Aptos Display"/>
              </a:rPr>
              <a:t>i</a:t>
            </a:r>
            <a:r>
              <a:rPr dirty="0" sz="2200" spc="-20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spc="-10" b="1">
                <a:solidFill>
                  <a:srgbClr val="16483A"/>
                </a:solidFill>
                <a:latin typeface="Aptos Display"/>
                <a:cs typeface="Aptos Display"/>
              </a:rPr>
              <a:t>felten</a:t>
            </a:r>
            <a:endParaRPr sz="2200">
              <a:latin typeface="Aptos Display"/>
              <a:cs typeface="Aptos Display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560577" y="1346961"/>
            <a:ext cx="6367780" cy="875665"/>
            <a:chOff x="560577" y="1346961"/>
            <a:chExt cx="6367780" cy="875665"/>
          </a:xfrm>
        </p:grpSpPr>
        <p:sp>
          <p:nvSpPr>
            <p:cNvPr id="16" name="object 16"/>
            <p:cNvSpPr/>
            <p:nvPr/>
          </p:nvSpPr>
          <p:spPr>
            <a:xfrm>
              <a:off x="566929" y="1353311"/>
              <a:ext cx="6355080" cy="862965"/>
            </a:xfrm>
            <a:custGeom>
              <a:avLst/>
              <a:gdLst/>
              <a:ahLst/>
              <a:cxnLst/>
              <a:rect l="l" t="t" r="r" b="b"/>
              <a:pathLst>
                <a:path w="6355080" h="862964">
                  <a:moveTo>
                    <a:pt x="54864" y="0"/>
                  </a:moveTo>
                  <a:lnTo>
                    <a:pt x="13017" y="19367"/>
                  </a:lnTo>
                  <a:lnTo>
                    <a:pt x="0" y="808101"/>
                  </a:lnTo>
                  <a:lnTo>
                    <a:pt x="2095" y="823163"/>
                  </a:lnTo>
                  <a:lnTo>
                    <a:pt x="33032" y="858443"/>
                  </a:lnTo>
                  <a:lnTo>
                    <a:pt x="6300216" y="862965"/>
                  </a:lnTo>
                  <a:lnTo>
                    <a:pt x="6312674" y="861542"/>
                  </a:lnTo>
                  <a:lnTo>
                    <a:pt x="6349428" y="832370"/>
                  </a:lnTo>
                  <a:lnTo>
                    <a:pt x="6355080" y="54864"/>
                  </a:lnTo>
                  <a:lnTo>
                    <a:pt x="6354902" y="50380"/>
                  </a:lnTo>
                  <a:lnTo>
                    <a:pt x="6335712" y="13017"/>
                  </a:lnTo>
                  <a:lnTo>
                    <a:pt x="548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566929" y="1353311"/>
              <a:ext cx="6355080" cy="862965"/>
            </a:xfrm>
            <a:custGeom>
              <a:avLst/>
              <a:gdLst/>
              <a:ahLst/>
              <a:cxnLst/>
              <a:rect l="l" t="t" r="r" b="b"/>
              <a:pathLst>
                <a:path w="6355080" h="862964">
                  <a:moveTo>
                    <a:pt x="54864" y="0"/>
                  </a:moveTo>
                  <a:lnTo>
                    <a:pt x="6300216" y="0"/>
                  </a:lnTo>
                  <a:lnTo>
                    <a:pt x="6301105" y="0"/>
                  </a:lnTo>
                  <a:lnTo>
                    <a:pt x="6302006" y="25"/>
                  </a:lnTo>
                  <a:lnTo>
                    <a:pt x="6308267" y="596"/>
                  </a:lnTo>
                  <a:lnTo>
                    <a:pt x="6309156" y="723"/>
                  </a:lnTo>
                  <a:lnTo>
                    <a:pt x="6318694" y="3213"/>
                  </a:lnTo>
                  <a:lnTo>
                    <a:pt x="6319545" y="3505"/>
                  </a:lnTo>
                  <a:lnTo>
                    <a:pt x="6320383" y="3835"/>
                  </a:lnTo>
                  <a:lnTo>
                    <a:pt x="6321209" y="4178"/>
                  </a:lnTo>
                  <a:lnTo>
                    <a:pt x="6322034" y="4521"/>
                  </a:lnTo>
                  <a:lnTo>
                    <a:pt x="6326073" y="6477"/>
                  </a:lnTo>
                  <a:lnTo>
                    <a:pt x="6326873" y="6896"/>
                  </a:lnTo>
                  <a:lnTo>
                    <a:pt x="6327648" y="7340"/>
                  </a:lnTo>
                  <a:lnTo>
                    <a:pt x="6328422" y="7810"/>
                  </a:lnTo>
                  <a:lnTo>
                    <a:pt x="6329184" y="8267"/>
                  </a:lnTo>
                  <a:lnTo>
                    <a:pt x="6332893" y="10795"/>
                  </a:lnTo>
                  <a:lnTo>
                    <a:pt x="6333617" y="11328"/>
                  </a:lnTo>
                  <a:lnTo>
                    <a:pt x="6334328" y="11887"/>
                  </a:lnTo>
                  <a:lnTo>
                    <a:pt x="6335014" y="12458"/>
                  </a:lnTo>
                  <a:lnTo>
                    <a:pt x="6335712" y="13017"/>
                  </a:lnTo>
                  <a:lnTo>
                    <a:pt x="6336385" y="13614"/>
                  </a:lnTo>
                  <a:lnTo>
                    <a:pt x="6337058" y="14211"/>
                  </a:lnTo>
                  <a:lnTo>
                    <a:pt x="6337719" y="14820"/>
                  </a:lnTo>
                  <a:lnTo>
                    <a:pt x="6338379" y="15430"/>
                  </a:lnTo>
                  <a:lnTo>
                    <a:pt x="6339014" y="16065"/>
                  </a:lnTo>
                  <a:lnTo>
                    <a:pt x="6339649" y="16700"/>
                  </a:lnTo>
                  <a:lnTo>
                    <a:pt x="6340259" y="17360"/>
                  </a:lnTo>
                  <a:lnTo>
                    <a:pt x="6340868" y="18021"/>
                  </a:lnTo>
                  <a:lnTo>
                    <a:pt x="6341465" y="18681"/>
                  </a:lnTo>
                  <a:lnTo>
                    <a:pt x="6344272" y="22186"/>
                  </a:lnTo>
                  <a:lnTo>
                    <a:pt x="6344818" y="22898"/>
                  </a:lnTo>
                  <a:lnTo>
                    <a:pt x="6345339" y="23634"/>
                  </a:lnTo>
                  <a:lnTo>
                    <a:pt x="6345834" y="24384"/>
                  </a:lnTo>
                  <a:lnTo>
                    <a:pt x="6346329" y="25133"/>
                  </a:lnTo>
                  <a:lnTo>
                    <a:pt x="6350901" y="33870"/>
                  </a:lnTo>
                  <a:lnTo>
                    <a:pt x="6351244" y="34696"/>
                  </a:lnTo>
                  <a:lnTo>
                    <a:pt x="6351574" y="35534"/>
                  </a:lnTo>
                  <a:lnTo>
                    <a:pt x="6351866" y="36385"/>
                  </a:lnTo>
                  <a:lnTo>
                    <a:pt x="6352171" y="37223"/>
                  </a:lnTo>
                  <a:lnTo>
                    <a:pt x="6353429" y="41529"/>
                  </a:lnTo>
                  <a:lnTo>
                    <a:pt x="6353657" y="42405"/>
                  </a:lnTo>
                  <a:lnTo>
                    <a:pt x="6354813" y="49491"/>
                  </a:lnTo>
                  <a:lnTo>
                    <a:pt x="6354902" y="50380"/>
                  </a:lnTo>
                  <a:lnTo>
                    <a:pt x="6354965" y="51282"/>
                  </a:lnTo>
                  <a:lnTo>
                    <a:pt x="6355016" y="52171"/>
                  </a:lnTo>
                  <a:lnTo>
                    <a:pt x="6355054" y="53073"/>
                  </a:lnTo>
                  <a:lnTo>
                    <a:pt x="6355080" y="53962"/>
                  </a:lnTo>
                  <a:lnTo>
                    <a:pt x="6355080" y="54864"/>
                  </a:lnTo>
                  <a:lnTo>
                    <a:pt x="6355080" y="808101"/>
                  </a:lnTo>
                  <a:lnTo>
                    <a:pt x="6355080" y="809002"/>
                  </a:lnTo>
                  <a:lnTo>
                    <a:pt x="6355054" y="809891"/>
                  </a:lnTo>
                  <a:lnTo>
                    <a:pt x="6355016" y="810793"/>
                  </a:lnTo>
                  <a:lnTo>
                    <a:pt x="6354965" y="811682"/>
                  </a:lnTo>
                  <a:lnTo>
                    <a:pt x="6354902" y="812584"/>
                  </a:lnTo>
                  <a:lnTo>
                    <a:pt x="6354813" y="813473"/>
                  </a:lnTo>
                  <a:lnTo>
                    <a:pt x="6354724" y="814374"/>
                  </a:lnTo>
                  <a:lnTo>
                    <a:pt x="6354610" y="815263"/>
                  </a:lnTo>
                  <a:lnTo>
                    <a:pt x="6354483" y="816152"/>
                  </a:lnTo>
                  <a:lnTo>
                    <a:pt x="6354356" y="817041"/>
                  </a:lnTo>
                  <a:lnTo>
                    <a:pt x="6353429" y="821436"/>
                  </a:lnTo>
                  <a:lnTo>
                    <a:pt x="6353213" y="822299"/>
                  </a:lnTo>
                  <a:lnTo>
                    <a:pt x="6351866" y="826579"/>
                  </a:lnTo>
                  <a:lnTo>
                    <a:pt x="6351574" y="827430"/>
                  </a:lnTo>
                  <a:lnTo>
                    <a:pt x="6351244" y="828268"/>
                  </a:lnTo>
                  <a:lnTo>
                    <a:pt x="6350901" y="829094"/>
                  </a:lnTo>
                  <a:lnTo>
                    <a:pt x="6350558" y="829919"/>
                  </a:lnTo>
                  <a:lnTo>
                    <a:pt x="6345834" y="838581"/>
                  </a:lnTo>
                  <a:lnTo>
                    <a:pt x="6345339" y="839330"/>
                  </a:lnTo>
                  <a:lnTo>
                    <a:pt x="6344818" y="840066"/>
                  </a:lnTo>
                  <a:lnTo>
                    <a:pt x="6344272" y="840778"/>
                  </a:lnTo>
                  <a:lnTo>
                    <a:pt x="6343738" y="841502"/>
                  </a:lnTo>
                  <a:lnTo>
                    <a:pt x="6340259" y="845604"/>
                  </a:lnTo>
                  <a:lnTo>
                    <a:pt x="6339649" y="846264"/>
                  </a:lnTo>
                  <a:lnTo>
                    <a:pt x="6339014" y="846899"/>
                  </a:lnTo>
                  <a:lnTo>
                    <a:pt x="6338379" y="847534"/>
                  </a:lnTo>
                  <a:lnTo>
                    <a:pt x="6337719" y="848144"/>
                  </a:lnTo>
                  <a:lnTo>
                    <a:pt x="6337058" y="848753"/>
                  </a:lnTo>
                  <a:lnTo>
                    <a:pt x="6336385" y="849350"/>
                  </a:lnTo>
                  <a:lnTo>
                    <a:pt x="6335712" y="849934"/>
                  </a:lnTo>
                  <a:lnTo>
                    <a:pt x="6335014" y="850506"/>
                  </a:lnTo>
                  <a:lnTo>
                    <a:pt x="6334328" y="851077"/>
                  </a:lnTo>
                  <a:lnTo>
                    <a:pt x="6333617" y="851636"/>
                  </a:lnTo>
                  <a:lnTo>
                    <a:pt x="6332893" y="852169"/>
                  </a:lnTo>
                  <a:lnTo>
                    <a:pt x="6332181" y="852703"/>
                  </a:lnTo>
                  <a:lnTo>
                    <a:pt x="6328422" y="855154"/>
                  </a:lnTo>
                  <a:lnTo>
                    <a:pt x="6327648" y="855624"/>
                  </a:lnTo>
                  <a:lnTo>
                    <a:pt x="6326873" y="856068"/>
                  </a:lnTo>
                  <a:lnTo>
                    <a:pt x="6326073" y="856488"/>
                  </a:lnTo>
                  <a:lnTo>
                    <a:pt x="6325285" y="856907"/>
                  </a:lnTo>
                  <a:lnTo>
                    <a:pt x="6321209" y="858786"/>
                  </a:lnTo>
                  <a:lnTo>
                    <a:pt x="6320383" y="859129"/>
                  </a:lnTo>
                  <a:lnTo>
                    <a:pt x="6319545" y="859459"/>
                  </a:lnTo>
                  <a:lnTo>
                    <a:pt x="6318694" y="859751"/>
                  </a:lnTo>
                  <a:lnTo>
                    <a:pt x="6317843" y="860056"/>
                  </a:lnTo>
                  <a:lnTo>
                    <a:pt x="6308267" y="862368"/>
                  </a:lnTo>
                  <a:lnTo>
                    <a:pt x="6307378" y="862507"/>
                  </a:lnTo>
                  <a:lnTo>
                    <a:pt x="6301105" y="862965"/>
                  </a:lnTo>
                  <a:lnTo>
                    <a:pt x="6300216" y="862965"/>
                  </a:lnTo>
                  <a:lnTo>
                    <a:pt x="54864" y="862965"/>
                  </a:lnTo>
                  <a:lnTo>
                    <a:pt x="53962" y="862965"/>
                  </a:lnTo>
                  <a:lnTo>
                    <a:pt x="53073" y="862939"/>
                  </a:lnTo>
                  <a:lnTo>
                    <a:pt x="52171" y="862901"/>
                  </a:lnTo>
                  <a:lnTo>
                    <a:pt x="51269" y="862850"/>
                  </a:lnTo>
                  <a:lnTo>
                    <a:pt x="50380" y="862787"/>
                  </a:lnTo>
                  <a:lnTo>
                    <a:pt x="49491" y="862698"/>
                  </a:lnTo>
                  <a:lnTo>
                    <a:pt x="48590" y="862609"/>
                  </a:lnTo>
                  <a:lnTo>
                    <a:pt x="47701" y="862507"/>
                  </a:lnTo>
                  <a:lnTo>
                    <a:pt x="46812" y="862368"/>
                  </a:lnTo>
                  <a:lnTo>
                    <a:pt x="45923" y="862241"/>
                  </a:lnTo>
                  <a:lnTo>
                    <a:pt x="36385" y="859751"/>
                  </a:lnTo>
                  <a:lnTo>
                    <a:pt x="35534" y="859459"/>
                  </a:lnTo>
                  <a:lnTo>
                    <a:pt x="34696" y="859129"/>
                  </a:lnTo>
                  <a:lnTo>
                    <a:pt x="33870" y="858786"/>
                  </a:lnTo>
                  <a:lnTo>
                    <a:pt x="33032" y="858443"/>
                  </a:lnTo>
                  <a:lnTo>
                    <a:pt x="32219" y="858075"/>
                  </a:lnTo>
                  <a:lnTo>
                    <a:pt x="31407" y="857694"/>
                  </a:lnTo>
                  <a:lnTo>
                    <a:pt x="30594" y="857313"/>
                  </a:lnTo>
                  <a:lnTo>
                    <a:pt x="29794" y="856907"/>
                  </a:lnTo>
                  <a:lnTo>
                    <a:pt x="29006" y="856488"/>
                  </a:lnTo>
                  <a:lnTo>
                    <a:pt x="28206" y="856068"/>
                  </a:lnTo>
                  <a:lnTo>
                    <a:pt x="27432" y="855624"/>
                  </a:lnTo>
                  <a:lnTo>
                    <a:pt x="26657" y="855154"/>
                  </a:lnTo>
                  <a:lnTo>
                    <a:pt x="25882" y="854697"/>
                  </a:lnTo>
                  <a:lnTo>
                    <a:pt x="25133" y="854214"/>
                  </a:lnTo>
                  <a:lnTo>
                    <a:pt x="24384" y="853719"/>
                  </a:lnTo>
                  <a:lnTo>
                    <a:pt x="23634" y="853224"/>
                  </a:lnTo>
                  <a:lnTo>
                    <a:pt x="22898" y="852703"/>
                  </a:lnTo>
                  <a:lnTo>
                    <a:pt x="22186" y="852169"/>
                  </a:lnTo>
                  <a:lnTo>
                    <a:pt x="21463" y="851636"/>
                  </a:lnTo>
                  <a:lnTo>
                    <a:pt x="12458" y="842899"/>
                  </a:lnTo>
                  <a:lnTo>
                    <a:pt x="11887" y="842213"/>
                  </a:lnTo>
                  <a:lnTo>
                    <a:pt x="11328" y="841502"/>
                  </a:lnTo>
                  <a:lnTo>
                    <a:pt x="10795" y="840778"/>
                  </a:lnTo>
                  <a:lnTo>
                    <a:pt x="10261" y="840066"/>
                  </a:lnTo>
                  <a:lnTo>
                    <a:pt x="9740" y="839330"/>
                  </a:lnTo>
                  <a:lnTo>
                    <a:pt x="9245" y="838581"/>
                  </a:lnTo>
                  <a:lnTo>
                    <a:pt x="8750" y="837831"/>
                  </a:lnTo>
                  <a:lnTo>
                    <a:pt x="8267" y="837069"/>
                  </a:lnTo>
                  <a:lnTo>
                    <a:pt x="7810" y="836307"/>
                  </a:lnTo>
                  <a:lnTo>
                    <a:pt x="7340" y="835533"/>
                  </a:lnTo>
                  <a:lnTo>
                    <a:pt x="6896" y="834758"/>
                  </a:lnTo>
                  <a:lnTo>
                    <a:pt x="6477" y="833958"/>
                  </a:lnTo>
                  <a:lnTo>
                    <a:pt x="6057" y="833170"/>
                  </a:lnTo>
                  <a:lnTo>
                    <a:pt x="5651" y="832370"/>
                  </a:lnTo>
                  <a:lnTo>
                    <a:pt x="5270" y="831557"/>
                  </a:lnTo>
                  <a:lnTo>
                    <a:pt x="4876" y="830745"/>
                  </a:lnTo>
                  <a:lnTo>
                    <a:pt x="2362" y="824026"/>
                  </a:lnTo>
                  <a:lnTo>
                    <a:pt x="2095" y="823163"/>
                  </a:lnTo>
                  <a:lnTo>
                    <a:pt x="1866" y="822299"/>
                  </a:lnTo>
                  <a:lnTo>
                    <a:pt x="1638" y="821436"/>
                  </a:lnTo>
                  <a:lnTo>
                    <a:pt x="1422" y="820559"/>
                  </a:lnTo>
                  <a:lnTo>
                    <a:pt x="596" y="816152"/>
                  </a:lnTo>
                  <a:lnTo>
                    <a:pt x="457" y="815263"/>
                  </a:lnTo>
                  <a:lnTo>
                    <a:pt x="355" y="814374"/>
                  </a:lnTo>
                  <a:lnTo>
                    <a:pt x="266" y="813473"/>
                  </a:lnTo>
                  <a:lnTo>
                    <a:pt x="177" y="812584"/>
                  </a:lnTo>
                  <a:lnTo>
                    <a:pt x="114" y="811682"/>
                  </a:lnTo>
                  <a:lnTo>
                    <a:pt x="63" y="810793"/>
                  </a:lnTo>
                  <a:lnTo>
                    <a:pt x="25" y="809891"/>
                  </a:lnTo>
                  <a:lnTo>
                    <a:pt x="0" y="809002"/>
                  </a:lnTo>
                  <a:lnTo>
                    <a:pt x="0" y="808101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73"/>
                  </a:lnTo>
                  <a:lnTo>
                    <a:pt x="63" y="52171"/>
                  </a:lnTo>
                  <a:lnTo>
                    <a:pt x="114" y="51282"/>
                  </a:lnTo>
                  <a:lnTo>
                    <a:pt x="177" y="50380"/>
                  </a:lnTo>
                  <a:lnTo>
                    <a:pt x="266" y="49491"/>
                  </a:lnTo>
                  <a:lnTo>
                    <a:pt x="355" y="48590"/>
                  </a:lnTo>
                  <a:lnTo>
                    <a:pt x="457" y="47701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1866" y="40665"/>
                  </a:lnTo>
                  <a:lnTo>
                    <a:pt x="2095" y="39801"/>
                  </a:lnTo>
                  <a:lnTo>
                    <a:pt x="2362" y="38938"/>
                  </a:lnTo>
                  <a:lnTo>
                    <a:pt x="2616" y="38074"/>
                  </a:lnTo>
                  <a:lnTo>
                    <a:pt x="2908" y="37223"/>
                  </a:lnTo>
                  <a:lnTo>
                    <a:pt x="5270" y="31407"/>
                  </a:lnTo>
                  <a:lnTo>
                    <a:pt x="5651" y="30594"/>
                  </a:lnTo>
                  <a:lnTo>
                    <a:pt x="6057" y="29794"/>
                  </a:lnTo>
                  <a:lnTo>
                    <a:pt x="6477" y="29006"/>
                  </a:lnTo>
                  <a:lnTo>
                    <a:pt x="6896" y="28206"/>
                  </a:lnTo>
                  <a:lnTo>
                    <a:pt x="7340" y="27432"/>
                  </a:lnTo>
                  <a:lnTo>
                    <a:pt x="7810" y="26657"/>
                  </a:lnTo>
                  <a:lnTo>
                    <a:pt x="8267" y="25895"/>
                  </a:lnTo>
                  <a:lnTo>
                    <a:pt x="10795" y="22186"/>
                  </a:lnTo>
                  <a:lnTo>
                    <a:pt x="11328" y="21463"/>
                  </a:lnTo>
                  <a:lnTo>
                    <a:pt x="11887" y="20751"/>
                  </a:lnTo>
                  <a:lnTo>
                    <a:pt x="12458" y="20053"/>
                  </a:lnTo>
                  <a:lnTo>
                    <a:pt x="13017" y="19367"/>
                  </a:lnTo>
                  <a:lnTo>
                    <a:pt x="13614" y="18681"/>
                  </a:lnTo>
                  <a:lnTo>
                    <a:pt x="14211" y="18021"/>
                  </a:lnTo>
                  <a:lnTo>
                    <a:pt x="14808" y="17360"/>
                  </a:lnTo>
                  <a:lnTo>
                    <a:pt x="20053" y="12458"/>
                  </a:lnTo>
                  <a:lnTo>
                    <a:pt x="20751" y="11887"/>
                  </a:lnTo>
                  <a:lnTo>
                    <a:pt x="21463" y="11328"/>
                  </a:lnTo>
                  <a:lnTo>
                    <a:pt x="22186" y="10795"/>
                  </a:lnTo>
                  <a:lnTo>
                    <a:pt x="22898" y="10261"/>
                  </a:lnTo>
                  <a:lnTo>
                    <a:pt x="23634" y="9740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82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28206" y="6896"/>
                  </a:lnTo>
                  <a:lnTo>
                    <a:pt x="29006" y="6477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699">
              <a:solidFill>
                <a:srgbClr val="D9E4D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566927" y="1353311"/>
              <a:ext cx="73660" cy="862965"/>
            </a:xfrm>
            <a:custGeom>
              <a:avLst/>
              <a:gdLst/>
              <a:ahLst/>
              <a:cxnLst/>
              <a:rect l="l" t="t" r="r" b="b"/>
              <a:pathLst>
                <a:path w="73659" h="862964">
                  <a:moveTo>
                    <a:pt x="73151" y="0"/>
                  </a:moveTo>
                  <a:lnTo>
                    <a:pt x="0" y="0"/>
                  </a:lnTo>
                  <a:lnTo>
                    <a:pt x="0" y="862965"/>
                  </a:lnTo>
                  <a:lnTo>
                    <a:pt x="73151" y="862965"/>
                  </a:lnTo>
                  <a:lnTo>
                    <a:pt x="73151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566927" y="1353311"/>
              <a:ext cx="73660" cy="862965"/>
            </a:xfrm>
            <a:custGeom>
              <a:avLst/>
              <a:gdLst/>
              <a:ahLst/>
              <a:cxnLst/>
              <a:rect l="l" t="t" r="r" b="b"/>
              <a:pathLst>
                <a:path w="73659" h="862964">
                  <a:moveTo>
                    <a:pt x="0" y="0"/>
                  </a:moveTo>
                  <a:lnTo>
                    <a:pt x="0" y="862965"/>
                  </a:lnTo>
                  <a:lnTo>
                    <a:pt x="73152" y="862965"/>
                  </a:lnTo>
                  <a:lnTo>
                    <a:pt x="73152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0" name="object 20"/>
          <p:cNvSpPr txBox="1"/>
          <p:nvPr/>
        </p:nvSpPr>
        <p:spPr>
          <a:xfrm>
            <a:off x="755395" y="1403380"/>
            <a:ext cx="5982335" cy="650240"/>
          </a:xfrm>
          <a:prstGeom prst="rect">
            <a:avLst/>
          </a:prstGeom>
        </p:spPr>
        <p:txBody>
          <a:bodyPr wrap="square" lIns="0" tIns="660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20"/>
              </a:spcBef>
            </a:pPr>
            <a:r>
              <a:rPr dirty="0" sz="1200" spc="-10" b="1">
                <a:solidFill>
                  <a:srgbClr val="3E8A5A"/>
                </a:solidFill>
                <a:latin typeface="Aptos"/>
                <a:cs typeface="Aptos"/>
              </a:rPr>
              <a:t>FORMÅL</a:t>
            </a:r>
            <a:endParaRPr sz="1200">
              <a:latin typeface="Aptos"/>
              <a:cs typeface="Aptos"/>
            </a:endParaRPr>
          </a:p>
          <a:p>
            <a:pPr marL="12700" marR="5080">
              <a:lnSpc>
                <a:spcPct val="125000"/>
              </a:lnSpc>
              <a:spcBef>
                <a:spcPts val="55"/>
              </a:spcBef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denne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opgave skal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ud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terrænet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lede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efter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synlige smådyr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tegn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mikroliv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jorden.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Formålet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gøre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teoretiske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viden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mere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konkret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ved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se,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hvordan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jorden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faktisk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lever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marken.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21" name="object 2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6927" y="2395727"/>
            <a:ext cx="6355080" cy="1508759"/>
          </a:xfrm>
          <a:prstGeom prst="rect">
            <a:avLst/>
          </a:prstGeom>
        </p:spPr>
      </p:pic>
      <p:grpSp>
        <p:nvGrpSpPr>
          <p:cNvPr id="22" name="object 22"/>
          <p:cNvGrpSpPr/>
          <p:nvPr/>
        </p:nvGrpSpPr>
        <p:grpSpPr>
          <a:xfrm>
            <a:off x="560579" y="4154170"/>
            <a:ext cx="1275080" cy="269240"/>
            <a:chOff x="560579" y="4154170"/>
            <a:chExt cx="1275080" cy="269240"/>
          </a:xfrm>
        </p:grpSpPr>
        <p:sp>
          <p:nvSpPr>
            <p:cNvPr id="23" name="object 23"/>
            <p:cNvSpPr/>
            <p:nvPr/>
          </p:nvSpPr>
          <p:spPr>
            <a:xfrm>
              <a:off x="566929" y="4160520"/>
              <a:ext cx="1262380" cy="256540"/>
            </a:xfrm>
            <a:custGeom>
              <a:avLst/>
              <a:gdLst/>
              <a:ahLst/>
              <a:cxnLst/>
              <a:rect l="l" t="t" r="r" b="b"/>
              <a:pathLst>
                <a:path w="1262380" h="256539">
                  <a:moveTo>
                    <a:pt x="36576" y="0"/>
                  </a:moveTo>
                  <a:lnTo>
                    <a:pt x="2324" y="23685"/>
                  </a:lnTo>
                  <a:lnTo>
                    <a:pt x="0" y="219456"/>
                  </a:lnTo>
                  <a:lnTo>
                    <a:pt x="292" y="224231"/>
                  </a:lnTo>
                  <a:lnTo>
                    <a:pt x="31800" y="255739"/>
                  </a:lnTo>
                  <a:lnTo>
                    <a:pt x="1225295" y="256032"/>
                  </a:lnTo>
                  <a:lnTo>
                    <a:pt x="1230071" y="255739"/>
                  </a:lnTo>
                  <a:lnTo>
                    <a:pt x="1261579" y="224231"/>
                  </a:lnTo>
                  <a:lnTo>
                    <a:pt x="1261872" y="36576"/>
                  </a:lnTo>
                  <a:lnTo>
                    <a:pt x="1261579" y="31800"/>
                  </a:lnTo>
                  <a:lnTo>
                    <a:pt x="1230071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566929" y="4160520"/>
              <a:ext cx="1262380" cy="256540"/>
            </a:xfrm>
            <a:custGeom>
              <a:avLst/>
              <a:gdLst/>
              <a:ahLst/>
              <a:cxnLst/>
              <a:rect l="l" t="t" r="r" b="b"/>
              <a:pathLst>
                <a:path w="1262380" h="256539">
                  <a:moveTo>
                    <a:pt x="36576" y="0"/>
                  </a:moveTo>
                  <a:lnTo>
                    <a:pt x="1225295" y="0"/>
                  </a:lnTo>
                  <a:lnTo>
                    <a:pt x="1226489" y="0"/>
                  </a:lnTo>
                  <a:lnTo>
                    <a:pt x="1227683" y="63"/>
                  </a:lnTo>
                  <a:lnTo>
                    <a:pt x="1228877" y="177"/>
                  </a:lnTo>
                  <a:lnTo>
                    <a:pt x="1230071" y="292"/>
                  </a:lnTo>
                  <a:lnTo>
                    <a:pt x="1231252" y="469"/>
                  </a:lnTo>
                  <a:lnTo>
                    <a:pt x="1232433" y="698"/>
                  </a:lnTo>
                  <a:lnTo>
                    <a:pt x="1233601" y="939"/>
                  </a:lnTo>
                  <a:lnTo>
                    <a:pt x="1234770" y="1231"/>
                  </a:lnTo>
                  <a:lnTo>
                    <a:pt x="1235913" y="1574"/>
                  </a:lnTo>
                  <a:lnTo>
                    <a:pt x="1237056" y="1917"/>
                  </a:lnTo>
                  <a:lnTo>
                    <a:pt x="1238186" y="2324"/>
                  </a:lnTo>
                  <a:lnTo>
                    <a:pt x="1239291" y="2781"/>
                  </a:lnTo>
                  <a:lnTo>
                    <a:pt x="1240396" y="3238"/>
                  </a:lnTo>
                  <a:lnTo>
                    <a:pt x="1251153" y="10718"/>
                  </a:lnTo>
                  <a:lnTo>
                    <a:pt x="1252004" y="11557"/>
                  </a:lnTo>
                  <a:lnTo>
                    <a:pt x="1252804" y="12446"/>
                  </a:lnTo>
                  <a:lnTo>
                    <a:pt x="1253566" y="13373"/>
                  </a:lnTo>
                  <a:lnTo>
                    <a:pt x="1254328" y="14300"/>
                  </a:lnTo>
                  <a:lnTo>
                    <a:pt x="1260297" y="25958"/>
                  </a:lnTo>
                  <a:lnTo>
                    <a:pt x="1260640" y="27101"/>
                  </a:lnTo>
                  <a:lnTo>
                    <a:pt x="1260932" y="28270"/>
                  </a:lnTo>
                  <a:lnTo>
                    <a:pt x="1261160" y="29438"/>
                  </a:lnTo>
                  <a:lnTo>
                    <a:pt x="1261402" y="30619"/>
                  </a:lnTo>
                  <a:lnTo>
                    <a:pt x="1261579" y="31800"/>
                  </a:lnTo>
                  <a:lnTo>
                    <a:pt x="1261694" y="32994"/>
                  </a:lnTo>
                  <a:lnTo>
                    <a:pt x="1261808" y="34188"/>
                  </a:lnTo>
                  <a:lnTo>
                    <a:pt x="1261872" y="35382"/>
                  </a:lnTo>
                  <a:lnTo>
                    <a:pt x="1261872" y="36576"/>
                  </a:lnTo>
                  <a:lnTo>
                    <a:pt x="1261872" y="219456"/>
                  </a:lnTo>
                  <a:lnTo>
                    <a:pt x="1261872" y="220649"/>
                  </a:lnTo>
                  <a:lnTo>
                    <a:pt x="1261808" y="221843"/>
                  </a:lnTo>
                  <a:lnTo>
                    <a:pt x="1261694" y="223037"/>
                  </a:lnTo>
                  <a:lnTo>
                    <a:pt x="1261579" y="224231"/>
                  </a:lnTo>
                  <a:lnTo>
                    <a:pt x="1261402" y="225412"/>
                  </a:lnTo>
                  <a:lnTo>
                    <a:pt x="1261160" y="226593"/>
                  </a:lnTo>
                  <a:lnTo>
                    <a:pt x="1260932" y="227761"/>
                  </a:lnTo>
                  <a:lnTo>
                    <a:pt x="1260640" y="228930"/>
                  </a:lnTo>
                  <a:lnTo>
                    <a:pt x="1260297" y="230073"/>
                  </a:lnTo>
                  <a:lnTo>
                    <a:pt x="1259954" y="231216"/>
                  </a:lnTo>
                  <a:lnTo>
                    <a:pt x="1253566" y="242658"/>
                  </a:lnTo>
                  <a:lnTo>
                    <a:pt x="1252804" y="243586"/>
                  </a:lnTo>
                  <a:lnTo>
                    <a:pt x="1252004" y="244475"/>
                  </a:lnTo>
                  <a:lnTo>
                    <a:pt x="1251153" y="245313"/>
                  </a:lnTo>
                  <a:lnTo>
                    <a:pt x="1250314" y="246164"/>
                  </a:lnTo>
                  <a:lnTo>
                    <a:pt x="1239291" y="253250"/>
                  </a:lnTo>
                  <a:lnTo>
                    <a:pt x="1238186" y="253707"/>
                  </a:lnTo>
                  <a:lnTo>
                    <a:pt x="1228877" y="255854"/>
                  </a:lnTo>
                  <a:lnTo>
                    <a:pt x="1227683" y="255968"/>
                  </a:lnTo>
                  <a:lnTo>
                    <a:pt x="1226489" y="256032"/>
                  </a:lnTo>
                  <a:lnTo>
                    <a:pt x="1225295" y="256032"/>
                  </a:lnTo>
                  <a:lnTo>
                    <a:pt x="36576" y="256032"/>
                  </a:lnTo>
                  <a:lnTo>
                    <a:pt x="35382" y="256032"/>
                  </a:lnTo>
                  <a:lnTo>
                    <a:pt x="34188" y="255968"/>
                  </a:lnTo>
                  <a:lnTo>
                    <a:pt x="32994" y="255854"/>
                  </a:lnTo>
                  <a:lnTo>
                    <a:pt x="31800" y="255739"/>
                  </a:lnTo>
                  <a:lnTo>
                    <a:pt x="22580" y="253250"/>
                  </a:lnTo>
                  <a:lnTo>
                    <a:pt x="21475" y="252793"/>
                  </a:lnTo>
                  <a:lnTo>
                    <a:pt x="13373" y="247726"/>
                  </a:lnTo>
                  <a:lnTo>
                    <a:pt x="12446" y="246964"/>
                  </a:lnTo>
                  <a:lnTo>
                    <a:pt x="11557" y="246164"/>
                  </a:lnTo>
                  <a:lnTo>
                    <a:pt x="10706" y="245313"/>
                  </a:lnTo>
                  <a:lnTo>
                    <a:pt x="9867" y="244475"/>
                  </a:lnTo>
                  <a:lnTo>
                    <a:pt x="9067" y="243586"/>
                  </a:lnTo>
                  <a:lnTo>
                    <a:pt x="8305" y="242658"/>
                  </a:lnTo>
                  <a:lnTo>
                    <a:pt x="7543" y="241731"/>
                  </a:lnTo>
                  <a:lnTo>
                    <a:pt x="2781" y="233451"/>
                  </a:lnTo>
                  <a:lnTo>
                    <a:pt x="2324" y="232346"/>
                  </a:lnTo>
                  <a:lnTo>
                    <a:pt x="0" y="220649"/>
                  </a:lnTo>
                  <a:lnTo>
                    <a:pt x="0" y="219456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5" name="object 25"/>
          <p:cNvSpPr txBox="1"/>
          <p:nvPr/>
        </p:nvSpPr>
        <p:spPr>
          <a:xfrm>
            <a:off x="802025" y="4184524"/>
            <a:ext cx="79184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FFFFFF"/>
                </a:solidFill>
                <a:latin typeface="Aptos"/>
                <a:cs typeface="Aptos"/>
              </a:rPr>
              <a:t>SÅDAN</a:t>
            </a:r>
            <a:r>
              <a:rPr dirty="0" sz="1000" spc="-5" b="1">
                <a:solidFill>
                  <a:srgbClr val="FFFFFF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FFFFFF"/>
                </a:solidFill>
                <a:latin typeface="Aptos"/>
                <a:cs typeface="Aptos"/>
              </a:rPr>
              <a:t>GØR</a:t>
            </a:r>
            <a:r>
              <a:rPr dirty="0" sz="1000" spc="-5" b="1">
                <a:solidFill>
                  <a:srgbClr val="FFFFFF"/>
                </a:solidFill>
                <a:latin typeface="Aptos"/>
                <a:cs typeface="Aptos"/>
              </a:rPr>
              <a:t> </a:t>
            </a:r>
            <a:r>
              <a:rPr dirty="0" sz="1000" spc="-50" b="1">
                <a:solidFill>
                  <a:srgbClr val="FFFFFF"/>
                </a:solidFill>
                <a:latin typeface="Aptos"/>
                <a:cs typeface="Aptos"/>
              </a:rPr>
              <a:t>I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26" name="object 2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60577" y="4565650"/>
            <a:ext cx="241300" cy="241300"/>
          </a:xfrm>
          <a:prstGeom prst="rect">
            <a:avLst/>
          </a:prstGeom>
        </p:spPr>
      </p:pic>
      <p:sp>
        <p:nvSpPr>
          <p:cNvPr id="27" name="object 27"/>
          <p:cNvSpPr txBox="1"/>
          <p:nvPr/>
        </p:nvSpPr>
        <p:spPr>
          <a:xfrm>
            <a:off x="641391" y="4586065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1</a:t>
            </a:r>
            <a:endParaRPr sz="800">
              <a:latin typeface="Aptos"/>
              <a:cs typeface="Apto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83537" y="4581711"/>
            <a:ext cx="403987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Gå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ud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til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et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nærliggende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naturområde,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mark,</a:t>
            </a:r>
            <a:r>
              <a:rPr dirty="0" sz="1000" spc="-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skovkant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græsareal.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29" name="object 2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60577" y="5086857"/>
            <a:ext cx="241300" cy="241300"/>
          </a:xfrm>
          <a:prstGeom prst="rect">
            <a:avLst/>
          </a:prstGeom>
        </p:spPr>
      </p:pic>
      <p:sp>
        <p:nvSpPr>
          <p:cNvPr id="30" name="object 30"/>
          <p:cNvSpPr txBox="1"/>
          <p:nvPr/>
        </p:nvSpPr>
        <p:spPr>
          <a:xfrm>
            <a:off x="641391" y="5107273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2</a:t>
            </a:r>
            <a:endParaRPr sz="800">
              <a:latin typeface="Aptos"/>
              <a:cs typeface="Aptos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883410" y="5102920"/>
            <a:ext cx="5891530" cy="1193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0014" indent="-107314">
              <a:lnSpc>
                <a:spcPct val="100000"/>
              </a:lnSpc>
              <a:spcBef>
                <a:spcPts val="1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Hver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gruppe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vælger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et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felt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1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m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x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1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5" b="1">
                <a:solidFill>
                  <a:srgbClr val="2E3430"/>
                </a:solidFill>
                <a:latin typeface="Aptos"/>
                <a:cs typeface="Aptos"/>
              </a:rPr>
              <a:t>m.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Undersøg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jordbunden</a:t>
            </a:r>
            <a:r>
              <a:rPr dirty="0" sz="1000" spc="-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for</a:t>
            </a:r>
            <a:r>
              <a:rPr dirty="0" sz="1000" spc="-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synlige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smådyr:</a:t>
            </a:r>
            <a:endParaRPr sz="1000">
              <a:latin typeface="Aptos"/>
              <a:cs typeface="Aptos"/>
            </a:endParaRPr>
          </a:p>
          <a:p>
            <a:pPr lvl="1" marL="279400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▪"/>
              <a:tabLst>
                <a:tab pos="279400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orme,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bænkebidere,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springhaler,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løbebiller,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larver,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tusindben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og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myrer.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Se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også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efter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tegn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mikroliv:</a:t>
            </a:r>
            <a:endParaRPr sz="1000">
              <a:latin typeface="Aptos"/>
              <a:cs typeface="Aptos"/>
            </a:endParaRPr>
          </a:p>
          <a:p>
            <a:pPr lvl="1" marL="278765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▪"/>
              <a:tabLst>
                <a:tab pos="278765" algn="l"/>
              </a:tabLst>
            </a:pP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svampehyfer,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mykorrhiza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planterødder,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nedbrudte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blade,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mørk humus og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små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krummer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strukturen.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32" name="object 3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60577" y="6691149"/>
            <a:ext cx="241300" cy="241300"/>
          </a:xfrm>
          <a:prstGeom prst="rect">
            <a:avLst/>
          </a:prstGeom>
        </p:spPr>
      </p:pic>
      <p:sp>
        <p:nvSpPr>
          <p:cNvPr id="33" name="object 33"/>
          <p:cNvSpPr txBox="1"/>
          <p:nvPr/>
        </p:nvSpPr>
        <p:spPr>
          <a:xfrm>
            <a:off x="641391" y="6711563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3</a:t>
            </a:r>
            <a:endParaRPr sz="800">
              <a:latin typeface="Aptos"/>
              <a:cs typeface="Aptos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877190" y="6720927"/>
            <a:ext cx="488823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Grav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et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lille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hul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30" b="1">
                <a:solidFill>
                  <a:srgbClr val="2E3430"/>
                </a:solidFill>
                <a:latin typeface="Aptos"/>
                <a:cs typeface="Aptos"/>
              </a:rPr>
              <a:t>(10-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15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cm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dybt)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læg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jorden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bakke.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Brug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lup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til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lede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efter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liv.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35" name="object 3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60577" y="7221500"/>
            <a:ext cx="241300" cy="241300"/>
          </a:xfrm>
          <a:prstGeom prst="rect">
            <a:avLst/>
          </a:prstGeom>
        </p:spPr>
      </p:pic>
      <p:sp>
        <p:nvSpPr>
          <p:cNvPr id="36" name="object 36"/>
          <p:cNvSpPr txBox="1"/>
          <p:nvPr/>
        </p:nvSpPr>
        <p:spPr>
          <a:xfrm>
            <a:off x="641391" y="7241917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4</a:t>
            </a:r>
            <a:endParaRPr sz="800">
              <a:latin typeface="Aptos"/>
              <a:cs typeface="Aptos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877190" y="7237563"/>
            <a:ext cx="315849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Tag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billeder</a:t>
            </a:r>
            <a:r>
              <a:rPr dirty="0" sz="1000" spc="-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omgivelserne,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jordprøven</a:t>
            </a:r>
            <a:r>
              <a:rPr dirty="0" sz="1000" spc="-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insekterne.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560579" y="7802624"/>
            <a:ext cx="927100" cy="269240"/>
            <a:chOff x="560579" y="7802624"/>
            <a:chExt cx="927100" cy="269240"/>
          </a:xfrm>
        </p:grpSpPr>
        <p:sp>
          <p:nvSpPr>
            <p:cNvPr id="39" name="object 39"/>
            <p:cNvSpPr/>
            <p:nvPr/>
          </p:nvSpPr>
          <p:spPr>
            <a:xfrm>
              <a:off x="566929" y="7808974"/>
              <a:ext cx="914400" cy="256540"/>
            </a:xfrm>
            <a:custGeom>
              <a:avLst/>
              <a:gdLst/>
              <a:ahLst/>
              <a:cxnLst/>
              <a:rect l="l" t="t" r="r" b="b"/>
              <a:pathLst>
                <a:path w="914400" h="256540">
                  <a:moveTo>
                    <a:pt x="36576" y="0"/>
                  </a:moveTo>
                  <a:lnTo>
                    <a:pt x="2324" y="23685"/>
                  </a:lnTo>
                  <a:lnTo>
                    <a:pt x="0" y="219455"/>
                  </a:lnTo>
                  <a:lnTo>
                    <a:pt x="292" y="224231"/>
                  </a:lnTo>
                  <a:lnTo>
                    <a:pt x="31800" y="255739"/>
                  </a:lnTo>
                  <a:lnTo>
                    <a:pt x="877824" y="256031"/>
                  </a:lnTo>
                  <a:lnTo>
                    <a:pt x="882599" y="255739"/>
                  </a:lnTo>
                  <a:lnTo>
                    <a:pt x="914107" y="224231"/>
                  </a:lnTo>
                  <a:lnTo>
                    <a:pt x="914400" y="36575"/>
                  </a:lnTo>
                  <a:lnTo>
                    <a:pt x="914107" y="31800"/>
                  </a:lnTo>
                  <a:lnTo>
                    <a:pt x="88259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/>
            <p:cNvSpPr/>
            <p:nvPr/>
          </p:nvSpPr>
          <p:spPr>
            <a:xfrm>
              <a:off x="566929" y="7808974"/>
              <a:ext cx="914400" cy="256540"/>
            </a:xfrm>
            <a:custGeom>
              <a:avLst/>
              <a:gdLst/>
              <a:ahLst/>
              <a:cxnLst/>
              <a:rect l="l" t="t" r="r" b="b"/>
              <a:pathLst>
                <a:path w="914400" h="256540">
                  <a:moveTo>
                    <a:pt x="36576" y="0"/>
                  </a:moveTo>
                  <a:lnTo>
                    <a:pt x="877824" y="0"/>
                  </a:lnTo>
                  <a:lnTo>
                    <a:pt x="879017" y="0"/>
                  </a:lnTo>
                  <a:lnTo>
                    <a:pt x="880211" y="63"/>
                  </a:lnTo>
                  <a:lnTo>
                    <a:pt x="888441" y="1574"/>
                  </a:lnTo>
                  <a:lnTo>
                    <a:pt x="889584" y="1917"/>
                  </a:lnTo>
                  <a:lnTo>
                    <a:pt x="901026" y="8305"/>
                  </a:lnTo>
                  <a:lnTo>
                    <a:pt x="901954" y="9067"/>
                  </a:lnTo>
                  <a:lnTo>
                    <a:pt x="902843" y="9867"/>
                  </a:lnTo>
                  <a:lnTo>
                    <a:pt x="903681" y="10718"/>
                  </a:lnTo>
                  <a:lnTo>
                    <a:pt x="904532" y="11556"/>
                  </a:lnTo>
                  <a:lnTo>
                    <a:pt x="905332" y="12445"/>
                  </a:lnTo>
                  <a:lnTo>
                    <a:pt x="906094" y="13373"/>
                  </a:lnTo>
                  <a:lnTo>
                    <a:pt x="906856" y="14300"/>
                  </a:lnTo>
                  <a:lnTo>
                    <a:pt x="911618" y="22580"/>
                  </a:lnTo>
                  <a:lnTo>
                    <a:pt x="912075" y="23685"/>
                  </a:lnTo>
                  <a:lnTo>
                    <a:pt x="914222" y="32994"/>
                  </a:lnTo>
                  <a:lnTo>
                    <a:pt x="914336" y="34188"/>
                  </a:lnTo>
                  <a:lnTo>
                    <a:pt x="914400" y="35382"/>
                  </a:lnTo>
                  <a:lnTo>
                    <a:pt x="914400" y="36575"/>
                  </a:lnTo>
                  <a:lnTo>
                    <a:pt x="914400" y="219455"/>
                  </a:lnTo>
                  <a:lnTo>
                    <a:pt x="914400" y="220649"/>
                  </a:lnTo>
                  <a:lnTo>
                    <a:pt x="914336" y="221843"/>
                  </a:lnTo>
                  <a:lnTo>
                    <a:pt x="914222" y="223037"/>
                  </a:lnTo>
                  <a:lnTo>
                    <a:pt x="914107" y="224231"/>
                  </a:lnTo>
                  <a:lnTo>
                    <a:pt x="911618" y="233451"/>
                  </a:lnTo>
                  <a:lnTo>
                    <a:pt x="911161" y="234556"/>
                  </a:lnTo>
                  <a:lnTo>
                    <a:pt x="906094" y="242658"/>
                  </a:lnTo>
                  <a:lnTo>
                    <a:pt x="905332" y="243585"/>
                  </a:lnTo>
                  <a:lnTo>
                    <a:pt x="904532" y="244474"/>
                  </a:lnTo>
                  <a:lnTo>
                    <a:pt x="903681" y="245313"/>
                  </a:lnTo>
                  <a:lnTo>
                    <a:pt x="902843" y="246164"/>
                  </a:lnTo>
                  <a:lnTo>
                    <a:pt x="901954" y="246964"/>
                  </a:lnTo>
                  <a:lnTo>
                    <a:pt x="901026" y="247726"/>
                  </a:lnTo>
                  <a:lnTo>
                    <a:pt x="900099" y="248488"/>
                  </a:lnTo>
                  <a:lnTo>
                    <a:pt x="888441" y="254457"/>
                  </a:lnTo>
                  <a:lnTo>
                    <a:pt x="887298" y="254800"/>
                  </a:lnTo>
                  <a:lnTo>
                    <a:pt x="879017" y="256031"/>
                  </a:lnTo>
                  <a:lnTo>
                    <a:pt x="877824" y="256031"/>
                  </a:lnTo>
                  <a:lnTo>
                    <a:pt x="36576" y="256031"/>
                  </a:lnTo>
                  <a:lnTo>
                    <a:pt x="35382" y="256031"/>
                  </a:lnTo>
                  <a:lnTo>
                    <a:pt x="34188" y="255968"/>
                  </a:lnTo>
                  <a:lnTo>
                    <a:pt x="32994" y="255854"/>
                  </a:lnTo>
                  <a:lnTo>
                    <a:pt x="31800" y="255739"/>
                  </a:lnTo>
                  <a:lnTo>
                    <a:pt x="22580" y="253250"/>
                  </a:lnTo>
                  <a:lnTo>
                    <a:pt x="21475" y="252793"/>
                  </a:lnTo>
                  <a:lnTo>
                    <a:pt x="13373" y="247726"/>
                  </a:lnTo>
                  <a:lnTo>
                    <a:pt x="12446" y="246964"/>
                  </a:lnTo>
                  <a:lnTo>
                    <a:pt x="11557" y="246164"/>
                  </a:lnTo>
                  <a:lnTo>
                    <a:pt x="10706" y="245313"/>
                  </a:lnTo>
                  <a:lnTo>
                    <a:pt x="9867" y="244474"/>
                  </a:lnTo>
                  <a:lnTo>
                    <a:pt x="9067" y="243585"/>
                  </a:lnTo>
                  <a:lnTo>
                    <a:pt x="8305" y="242658"/>
                  </a:lnTo>
                  <a:lnTo>
                    <a:pt x="7543" y="241731"/>
                  </a:lnTo>
                  <a:lnTo>
                    <a:pt x="2781" y="233451"/>
                  </a:lnTo>
                  <a:lnTo>
                    <a:pt x="2324" y="232346"/>
                  </a:lnTo>
                  <a:lnTo>
                    <a:pt x="0" y="220649"/>
                  </a:lnTo>
                  <a:lnTo>
                    <a:pt x="0" y="219455"/>
                  </a:lnTo>
                  <a:lnTo>
                    <a:pt x="0" y="36575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5"/>
                  </a:lnTo>
                  <a:lnTo>
                    <a:pt x="9867" y="11556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699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1" name="object 41"/>
          <p:cNvSpPr txBox="1"/>
          <p:nvPr/>
        </p:nvSpPr>
        <p:spPr>
          <a:xfrm>
            <a:off x="782140" y="7832979"/>
            <a:ext cx="48450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FFFFFF"/>
                </a:solidFill>
                <a:latin typeface="Aptos"/>
                <a:cs typeface="Aptos"/>
              </a:rPr>
              <a:t>BESVAR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560576" y="8204960"/>
            <a:ext cx="6367780" cy="452120"/>
            <a:chOff x="560576" y="8204960"/>
            <a:chExt cx="6367780" cy="452120"/>
          </a:xfrm>
        </p:grpSpPr>
        <p:sp>
          <p:nvSpPr>
            <p:cNvPr id="43" name="object 43"/>
            <p:cNvSpPr/>
            <p:nvPr/>
          </p:nvSpPr>
          <p:spPr>
            <a:xfrm>
              <a:off x="566926" y="8211310"/>
              <a:ext cx="6355080" cy="439420"/>
            </a:xfrm>
            <a:custGeom>
              <a:avLst/>
              <a:gdLst/>
              <a:ahLst/>
              <a:cxnLst/>
              <a:rect l="l" t="t" r="r" b="b"/>
              <a:pathLst>
                <a:path w="6355080" h="439420">
                  <a:moveTo>
                    <a:pt x="36576" y="0"/>
                  </a:moveTo>
                  <a:lnTo>
                    <a:pt x="2324" y="23685"/>
                  </a:lnTo>
                  <a:lnTo>
                    <a:pt x="0" y="402335"/>
                  </a:lnTo>
                  <a:lnTo>
                    <a:pt x="469" y="408292"/>
                  </a:lnTo>
                  <a:lnTo>
                    <a:pt x="31800" y="438619"/>
                  </a:lnTo>
                  <a:lnTo>
                    <a:pt x="6318504" y="438911"/>
                  </a:lnTo>
                  <a:lnTo>
                    <a:pt x="6323279" y="438619"/>
                  </a:lnTo>
                  <a:lnTo>
                    <a:pt x="6354787" y="407111"/>
                  </a:lnTo>
                  <a:lnTo>
                    <a:pt x="6355080" y="36575"/>
                  </a:lnTo>
                  <a:lnTo>
                    <a:pt x="6354610" y="30619"/>
                  </a:lnTo>
                  <a:lnTo>
                    <a:pt x="632327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/>
            <p:cNvSpPr/>
            <p:nvPr/>
          </p:nvSpPr>
          <p:spPr>
            <a:xfrm>
              <a:off x="566926" y="8211310"/>
              <a:ext cx="6355080" cy="439420"/>
            </a:xfrm>
            <a:custGeom>
              <a:avLst/>
              <a:gdLst/>
              <a:ahLst/>
              <a:cxnLst/>
              <a:rect l="l" t="t" r="r" b="b"/>
              <a:pathLst>
                <a:path w="6355080" h="439420">
                  <a:moveTo>
                    <a:pt x="36576" y="0"/>
                  </a:moveTo>
                  <a:lnTo>
                    <a:pt x="6318504" y="0"/>
                  </a:lnTo>
                  <a:lnTo>
                    <a:pt x="6319710" y="0"/>
                  </a:lnTo>
                  <a:lnTo>
                    <a:pt x="6320904" y="63"/>
                  </a:lnTo>
                  <a:lnTo>
                    <a:pt x="6329121" y="1574"/>
                  </a:lnTo>
                  <a:lnTo>
                    <a:pt x="6330264" y="1917"/>
                  </a:lnTo>
                  <a:lnTo>
                    <a:pt x="6341706" y="8305"/>
                  </a:lnTo>
                  <a:lnTo>
                    <a:pt x="6342634" y="9067"/>
                  </a:lnTo>
                  <a:lnTo>
                    <a:pt x="6343523" y="9867"/>
                  </a:lnTo>
                  <a:lnTo>
                    <a:pt x="6344361" y="10706"/>
                  </a:lnTo>
                  <a:lnTo>
                    <a:pt x="6345212" y="11556"/>
                  </a:lnTo>
                  <a:lnTo>
                    <a:pt x="6346024" y="12445"/>
                  </a:lnTo>
                  <a:lnTo>
                    <a:pt x="6346774" y="13373"/>
                  </a:lnTo>
                  <a:lnTo>
                    <a:pt x="6347536" y="14300"/>
                  </a:lnTo>
                  <a:lnTo>
                    <a:pt x="6350762" y="19329"/>
                  </a:lnTo>
                  <a:lnTo>
                    <a:pt x="6351320" y="20383"/>
                  </a:lnTo>
                  <a:lnTo>
                    <a:pt x="6351841" y="21475"/>
                  </a:lnTo>
                  <a:lnTo>
                    <a:pt x="6352298" y="22580"/>
                  </a:lnTo>
                  <a:lnTo>
                    <a:pt x="6352755" y="23685"/>
                  </a:lnTo>
                  <a:lnTo>
                    <a:pt x="6353162" y="24815"/>
                  </a:lnTo>
                  <a:lnTo>
                    <a:pt x="6353505" y="25958"/>
                  </a:lnTo>
                  <a:lnTo>
                    <a:pt x="6353848" y="27101"/>
                  </a:lnTo>
                  <a:lnTo>
                    <a:pt x="6355080" y="35382"/>
                  </a:lnTo>
                  <a:lnTo>
                    <a:pt x="6355080" y="36575"/>
                  </a:lnTo>
                  <a:lnTo>
                    <a:pt x="6355080" y="402335"/>
                  </a:lnTo>
                  <a:lnTo>
                    <a:pt x="6355080" y="403529"/>
                  </a:lnTo>
                  <a:lnTo>
                    <a:pt x="6355029" y="404736"/>
                  </a:lnTo>
                  <a:lnTo>
                    <a:pt x="6353505" y="412953"/>
                  </a:lnTo>
                  <a:lnTo>
                    <a:pt x="6353162" y="414096"/>
                  </a:lnTo>
                  <a:lnTo>
                    <a:pt x="6352755" y="415226"/>
                  </a:lnTo>
                  <a:lnTo>
                    <a:pt x="6352298" y="416331"/>
                  </a:lnTo>
                  <a:lnTo>
                    <a:pt x="6351841" y="417436"/>
                  </a:lnTo>
                  <a:lnTo>
                    <a:pt x="6346774" y="425538"/>
                  </a:lnTo>
                  <a:lnTo>
                    <a:pt x="6346024" y="426465"/>
                  </a:lnTo>
                  <a:lnTo>
                    <a:pt x="6345212" y="427354"/>
                  </a:lnTo>
                  <a:lnTo>
                    <a:pt x="6344361" y="428193"/>
                  </a:lnTo>
                  <a:lnTo>
                    <a:pt x="6343523" y="429044"/>
                  </a:lnTo>
                  <a:lnTo>
                    <a:pt x="6342634" y="429844"/>
                  </a:lnTo>
                  <a:lnTo>
                    <a:pt x="6341706" y="430606"/>
                  </a:lnTo>
                  <a:lnTo>
                    <a:pt x="6340779" y="431368"/>
                  </a:lnTo>
                  <a:lnTo>
                    <a:pt x="6329121" y="437337"/>
                  </a:lnTo>
                  <a:lnTo>
                    <a:pt x="6327978" y="437680"/>
                  </a:lnTo>
                  <a:lnTo>
                    <a:pt x="6319710" y="438911"/>
                  </a:lnTo>
                  <a:lnTo>
                    <a:pt x="6318504" y="438911"/>
                  </a:lnTo>
                  <a:lnTo>
                    <a:pt x="36576" y="438911"/>
                  </a:lnTo>
                  <a:lnTo>
                    <a:pt x="35382" y="438911"/>
                  </a:lnTo>
                  <a:lnTo>
                    <a:pt x="34188" y="438848"/>
                  </a:lnTo>
                  <a:lnTo>
                    <a:pt x="32994" y="438734"/>
                  </a:lnTo>
                  <a:lnTo>
                    <a:pt x="31800" y="438619"/>
                  </a:lnTo>
                  <a:lnTo>
                    <a:pt x="25958" y="437337"/>
                  </a:lnTo>
                  <a:lnTo>
                    <a:pt x="24815" y="436994"/>
                  </a:lnTo>
                  <a:lnTo>
                    <a:pt x="13373" y="430606"/>
                  </a:lnTo>
                  <a:lnTo>
                    <a:pt x="12446" y="429844"/>
                  </a:lnTo>
                  <a:lnTo>
                    <a:pt x="11557" y="429044"/>
                  </a:lnTo>
                  <a:lnTo>
                    <a:pt x="10718" y="428193"/>
                  </a:lnTo>
                  <a:lnTo>
                    <a:pt x="9867" y="427354"/>
                  </a:lnTo>
                  <a:lnTo>
                    <a:pt x="9067" y="426465"/>
                  </a:lnTo>
                  <a:lnTo>
                    <a:pt x="8305" y="425538"/>
                  </a:lnTo>
                  <a:lnTo>
                    <a:pt x="7543" y="424611"/>
                  </a:lnTo>
                  <a:lnTo>
                    <a:pt x="2781" y="416331"/>
                  </a:lnTo>
                  <a:lnTo>
                    <a:pt x="2324" y="415226"/>
                  </a:lnTo>
                  <a:lnTo>
                    <a:pt x="1917" y="414096"/>
                  </a:lnTo>
                  <a:lnTo>
                    <a:pt x="1574" y="412953"/>
                  </a:lnTo>
                  <a:lnTo>
                    <a:pt x="1231" y="411810"/>
                  </a:lnTo>
                  <a:lnTo>
                    <a:pt x="177" y="405917"/>
                  </a:lnTo>
                  <a:lnTo>
                    <a:pt x="63" y="404736"/>
                  </a:lnTo>
                  <a:lnTo>
                    <a:pt x="0" y="403529"/>
                  </a:lnTo>
                  <a:lnTo>
                    <a:pt x="0" y="402335"/>
                  </a:lnTo>
                  <a:lnTo>
                    <a:pt x="0" y="36575"/>
                  </a:lnTo>
                  <a:lnTo>
                    <a:pt x="0" y="35382"/>
                  </a:lnTo>
                  <a:lnTo>
                    <a:pt x="63" y="34175"/>
                  </a:lnTo>
                  <a:lnTo>
                    <a:pt x="177" y="32994"/>
                  </a:lnTo>
                  <a:lnTo>
                    <a:pt x="292" y="31800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5"/>
                  </a:lnTo>
                  <a:lnTo>
                    <a:pt x="9867" y="11556"/>
                  </a:lnTo>
                  <a:lnTo>
                    <a:pt x="10718" y="10706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E1E9DE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5" name="object 45"/>
          <p:cNvSpPr txBox="1"/>
          <p:nvPr/>
        </p:nvSpPr>
        <p:spPr>
          <a:xfrm>
            <a:off x="663955" y="8339895"/>
            <a:ext cx="220408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Hvilke</a:t>
            </a:r>
            <a:r>
              <a:rPr dirty="0" sz="1000" spc="-3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dyr</a:t>
            </a:r>
            <a:r>
              <a:rPr dirty="0" sz="10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har</a:t>
            </a:r>
            <a:r>
              <a:rPr dirty="0" sz="10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fundet</a:t>
            </a:r>
            <a:r>
              <a:rPr dirty="0" sz="10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hvor</a:t>
            </a:r>
            <a:r>
              <a:rPr dirty="0" sz="10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mange?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560576" y="8762744"/>
            <a:ext cx="6367780" cy="452120"/>
            <a:chOff x="560576" y="8762744"/>
            <a:chExt cx="6367780" cy="452120"/>
          </a:xfrm>
        </p:grpSpPr>
        <p:sp>
          <p:nvSpPr>
            <p:cNvPr id="47" name="object 47"/>
            <p:cNvSpPr/>
            <p:nvPr/>
          </p:nvSpPr>
          <p:spPr>
            <a:xfrm>
              <a:off x="566926" y="8769094"/>
              <a:ext cx="6355080" cy="439420"/>
            </a:xfrm>
            <a:custGeom>
              <a:avLst/>
              <a:gdLst/>
              <a:ahLst/>
              <a:cxnLst/>
              <a:rect l="l" t="t" r="r" b="b"/>
              <a:pathLst>
                <a:path w="6355080" h="439420">
                  <a:moveTo>
                    <a:pt x="36576" y="0"/>
                  </a:moveTo>
                  <a:lnTo>
                    <a:pt x="2324" y="23685"/>
                  </a:lnTo>
                  <a:lnTo>
                    <a:pt x="0" y="402336"/>
                  </a:lnTo>
                  <a:lnTo>
                    <a:pt x="469" y="408292"/>
                  </a:lnTo>
                  <a:lnTo>
                    <a:pt x="31800" y="438619"/>
                  </a:lnTo>
                  <a:lnTo>
                    <a:pt x="6318504" y="438912"/>
                  </a:lnTo>
                  <a:lnTo>
                    <a:pt x="6323279" y="438619"/>
                  </a:lnTo>
                  <a:lnTo>
                    <a:pt x="6354787" y="407111"/>
                  </a:lnTo>
                  <a:lnTo>
                    <a:pt x="6355080" y="36576"/>
                  </a:lnTo>
                  <a:lnTo>
                    <a:pt x="6354610" y="30619"/>
                  </a:lnTo>
                  <a:lnTo>
                    <a:pt x="632327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/>
            <p:cNvSpPr/>
            <p:nvPr/>
          </p:nvSpPr>
          <p:spPr>
            <a:xfrm>
              <a:off x="566926" y="8769094"/>
              <a:ext cx="6355080" cy="439420"/>
            </a:xfrm>
            <a:custGeom>
              <a:avLst/>
              <a:gdLst/>
              <a:ahLst/>
              <a:cxnLst/>
              <a:rect l="l" t="t" r="r" b="b"/>
              <a:pathLst>
                <a:path w="6355080" h="439420">
                  <a:moveTo>
                    <a:pt x="36576" y="0"/>
                  </a:moveTo>
                  <a:lnTo>
                    <a:pt x="6318504" y="0"/>
                  </a:lnTo>
                  <a:lnTo>
                    <a:pt x="6319710" y="0"/>
                  </a:lnTo>
                  <a:lnTo>
                    <a:pt x="6320904" y="63"/>
                  </a:lnTo>
                  <a:lnTo>
                    <a:pt x="6329121" y="1574"/>
                  </a:lnTo>
                  <a:lnTo>
                    <a:pt x="6330264" y="1917"/>
                  </a:lnTo>
                  <a:lnTo>
                    <a:pt x="6341706" y="8305"/>
                  </a:lnTo>
                  <a:lnTo>
                    <a:pt x="6342634" y="9067"/>
                  </a:lnTo>
                  <a:lnTo>
                    <a:pt x="6343523" y="9867"/>
                  </a:lnTo>
                  <a:lnTo>
                    <a:pt x="6344361" y="10706"/>
                  </a:lnTo>
                  <a:lnTo>
                    <a:pt x="6345212" y="11557"/>
                  </a:lnTo>
                  <a:lnTo>
                    <a:pt x="6346024" y="12446"/>
                  </a:lnTo>
                  <a:lnTo>
                    <a:pt x="6346774" y="13373"/>
                  </a:lnTo>
                  <a:lnTo>
                    <a:pt x="6347536" y="14300"/>
                  </a:lnTo>
                  <a:lnTo>
                    <a:pt x="6350762" y="19329"/>
                  </a:lnTo>
                  <a:lnTo>
                    <a:pt x="6351320" y="20383"/>
                  </a:lnTo>
                  <a:lnTo>
                    <a:pt x="6351841" y="21475"/>
                  </a:lnTo>
                  <a:lnTo>
                    <a:pt x="6352298" y="22580"/>
                  </a:lnTo>
                  <a:lnTo>
                    <a:pt x="6352755" y="23685"/>
                  </a:lnTo>
                  <a:lnTo>
                    <a:pt x="6353162" y="24815"/>
                  </a:lnTo>
                  <a:lnTo>
                    <a:pt x="6353505" y="25958"/>
                  </a:lnTo>
                  <a:lnTo>
                    <a:pt x="6353848" y="27101"/>
                  </a:lnTo>
                  <a:lnTo>
                    <a:pt x="6355080" y="35382"/>
                  </a:lnTo>
                  <a:lnTo>
                    <a:pt x="6355080" y="36576"/>
                  </a:lnTo>
                  <a:lnTo>
                    <a:pt x="6355080" y="402336"/>
                  </a:lnTo>
                  <a:lnTo>
                    <a:pt x="6355080" y="403529"/>
                  </a:lnTo>
                  <a:lnTo>
                    <a:pt x="6355029" y="404736"/>
                  </a:lnTo>
                  <a:lnTo>
                    <a:pt x="6353505" y="412953"/>
                  </a:lnTo>
                  <a:lnTo>
                    <a:pt x="6353162" y="414096"/>
                  </a:lnTo>
                  <a:lnTo>
                    <a:pt x="6352755" y="415226"/>
                  </a:lnTo>
                  <a:lnTo>
                    <a:pt x="6352298" y="416331"/>
                  </a:lnTo>
                  <a:lnTo>
                    <a:pt x="6351841" y="417436"/>
                  </a:lnTo>
                  <a:lnTo>
                    <a:pt x="6346774" y="425538"/>
                  </a:lnTo>
                  <a:lnTo>
                    <a:pt x="6346024" y="426466"/>
                  </a:lnTo>
                  <a:lnTo>
                    <a:pt x="6345212" y="427355"/>
                  </a:lnTo>
                  <a:lnTo>
                    <a:pt x="6344361" y="428193"/>
                  </a:lnTo>
                  <a:lnTo>
                    <a:pt x="6343523" y="429044"/>
                  </a:lnTo>
                  <a:lnTo>
                    <a:pt x="6342634" y="429844"/>
                  </a:lnTo>
                  <a:lnTo>
                    <a:pt x="6341706" y="430606"/>
                  </a:lnTo>
                  <a:lnTo>
                    <a:pt x="6340779" y="431368"/>
                  </a:lnTo>
                  <a:lnTo>
                    <a:pt x="6329121" y="437337"/>
                  </a:lnTo>
                  <a:lnTo>
                    <a:pt x="6327978" y="437680"/>
                  </a:lnTo>
                  <a:lnTo>
                    <a:pt x="6319710" y="438912"/>
                  </a:lnTo>
                  <a:lnTo>
                    <a:pt x="6318504" y="438912"/>
                  </a:lnTo>
                  <a:lnTo>
                    <a:pt x="36576" y="438912"/>
                  </a:lnTo>
                  <a:lnTo>
                    <a:pt x="35382" y="438912"/>
                  </a:lnTo>
                  <a:lnTo>
                    <a:pt x="34188" y="438848"/>
                  </a:lnTo>
                  <a:lnTo>
                    <a:pt x="32994" y="438734"/>
                  </a:lnTo>
                  <a:lnTo>
                    <a:pt x="31800" y="438619"/>
                  </a:lnTo>
                  <a:lnTo>
                    <a:pt x="25958" y="437337"/>
                  </a:lnTo>
                  <a:lnTo>
                    <a:pt x="24815" y="436994"/>
                  </a:lnTo>
                  <a:lnTo>
                    <a:pt x="13373" y="430606"/>
                  </a:lnTo>
                  <a:lnTo>
                    <a:pt x="12446" y="429844"/>
                  </a:lnTo>
                  <a:lnTo>
                    <a:pt x="11557" y="429044"/>
                  </a:lnTo>
                  <a:lnTo>
                    <a:pt x="10718" y="428193"/>
                  </a:lnTo>
                  <a:lnTo>
                    <a:pt x="9867" y="427355"/>
                  </a:lnTo>
                  <a:lnTo>
                    <a:pt x="9067" y="426466"/>
                  </a:lnTo>
                  <a:lnTo>
                    <a:pt x="8305" y="425538"/>
                  </a:lnTo>
                  <a:lnTo>
                    <a:pt x="7543" y="424611"/>
                  </a:lnTo>
                  <a:lnTo>
                    <a:pt x="2781" y="416331"/>
                  </a:lnTo>
                  <a:lnTo>
                    <a:pt x="2324" y="415226"/>
                  </a:lnTo>
                  <a:lnTo>
                    <a:pt x="1917" y="414096"/>
                  </a:lnTo>
                  <a:lnTo>
                    <a:pt x="1574" y="412953"/>
                  </a:lnTo>
                  <a:lnTo>
                    <a:pt x="1231" y="411810"/>
                  </a:lnTo>
                  <a:lnTo>
                    <a:pt x="177" y="405917"/>
                  </a:lnTo>
                  <a:lnTo>
                    <a:pt x="63" y="404736"/>
                  </a:lnTo>
                  <a:lnTo>
                    <a:pt x="0" y="403529"/>
                  </a:lnTo>
                  <a:lnTo>
                    <a:pt x="0" y="402336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75"/>
                  </a:lnTo>
                  <a:lnTo>
                    <a:pt x="177" y="32994"/>
                  </a:lnTo>
                  <a:lnTo>
                    <a:pt x="292" y="31800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18" y="10706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E1E9DE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9" name="object 49"/>
          <p:cNvSpPr txBox="1"/>
          <p:nvPr/>
        </p:nvSpPr>
        <p:spPr>
          <a:xfrm>
            <a:off x="663955" y="8897679"/>
            <a:ext cx="295465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Hvordan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ser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jorden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ud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(porøs,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kompakt,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mørk,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lys)?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560576" y="9320528"/>
            <a:ext cx="3075940" cy="452120"/>
            <a:chOff x="560576" y="9320528"/>
            <a:chExt cx="3075940" cy="452120"/>
          </a:xfrm>
        </p:grpSpPr>
        <p:sp>
          <p:nvSpPr>
            <p:cNvPr id="51" name="object 51"/>
            <p:cNvSpPr/>
            <p:nvPr/>
          </p:nvSpPr>
          <p:spPr>
            <a:xfrm>
              <a:off x="566926" y="9326878"/>
              <a:ext cx="3063240" cy="439420"/>
            </a:xfrm>
            <a:custGeom>
              <a:avLst/>
              <a:gdLst/>
              <a:ahLst/>
              <a:cxnLst/>
              <a:rect l="l" t="t" r="r" b="b"/>
              <a:pathLst>
                <a:path w="3063240" h="439420">
                  <a:moveTo>
                    <a:pt x="36576" y="0"/>
                  </a:moveTo>
                  <a:lnTo>
                    <a:pt x="2324" y="23685"/>
                  </a:lnTo>
                  <a:lnTo>
                    <a:pt x="0" y="402335"/>
                  </a:lnTo>
                  <a:lnTo>
                    <a:pt x="469" y="408292"/>
                  </a:lnTo>
                  <a:lnTo>
                    <a:pt x="31800" y="438619"/>
                  </a:lnTo>
                  <a:lnTo>
                    <a:pt x="3026664" y="438911"/>
                  </a:lnTo>
                  <a:lnTo>
                    <a:pt x="3031439" y="438619"/>
                  </a:lnTo>
                  <a:lnTo>
                    <a:pt x="3062947" y="407111"/>
                  </a:lnTo>
                  <a:lnTo>
                    <a:pt x="3063240" y="36575"/>
                  </a:lnTo>
                  <a:lnTo>
                    <a:pt x="3062770" y="30619"/>
                  </a:lnTo>
                  <a:lnTo>
                    <a:pt x="303143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/>
            <p:cNvSpPr/>
            <p:nvPr/>
          </p:nvSpPr>
          <p:spPr>
            <a:xfrm>
              <a:off x="566926" y="9326878"/>
              <a:ext cx="3063240" cy="439420"/>
            </a:xfrm>
            <a:custGeom>
              <a:avLst/>
              <a:gdLst/>
              <a:ahLst/>
              <a:cxnLst/>
              <a:rect l="l" t="t" r="r" b="b"/>
              <a:pathLst>
                <a:path w="3063240" h="439420">
                  <a:moveTo>
                    <a:pt x="36576" y="0"/>
                  </a:moveTo>
                  <a:lnTo>
                    <a:pt x="3026664" y="0"/>
                  </a:lnTo>
                  <a:lnTo>
                    <a:pt x="3027870" y="0"/>
                  </a:lnTo>
                  <a:lnTo>
                    <a:pt x="3029064" y="63"/>
                  </a:lnTo>
                  <a:lnTo>
                    <a:pt x="3037281" y="1574"/>
                  </a:lnTo>
                  <a:lnTo>
                    <a:pt x="3038424" y="1917"/>
                  </a:lnTo>
                  <a:lnTo>
                    <a:pt x="3049866" y="8305"/>
                  </a:lnTo>
                  <a:lnTo>
                    <a:pt x="3050794" y="9067"/>
                  </a:lnTo>
                  <a:lnTo>
                    <a:pt x="3051683" y="9867"/>
                  </a:lnTo>
                  <a:lnTo>
                    <a:pt x="3052521" y="10706"/>
                  </a:lnTo>
                  <a:lnTo>
                    <a:pt x="3053372" y="11556"/>
                  </a:lnTo>
                  <a:lnTo>
                    <a:pt x="3054184" y="12445"/>
                  </a:lnTo>
                  <a:lnTo>
                    <a:pt x="3054934" y="13373"/>
                  </a:lnTo>
                  <a:lnTo>
                    <a:pt x="3055696" y="14300"/>
                  </a:lnTo>
                  <a:lnTo>
                    <a:pt x="3058922" y="19329"/>
                  </a:lnTo>
                  <a:lnTo>
                    <a:pt x="3059493" y="20383"/>
                  </a:lnTo>
                  <a:lnTo>
                    <a:pt x="3060001" y="21475"/>
                  </a:lnTo>
                  <a:lnTo>
                    <a:pt x="3060458" y="22580"/>
                  </a:lnTo>
                  <a:lnTo>
                    <a:pt x="3060915" y="23685"/>
                  </a:lnTo>
                  <a:lnTo>
                    <a:pt x="3061322" y="24815"/>
                  </a:lnTo>
                  <a:lnTo>
                    <a:pt x="3061665" y="25958"/>
                  </a:lnTo>
                  <a:lnTo>
                    <a:pt x="3062008" y="27101"/>
                  </a:lnTo>
                  <a:lnTo>
                    <a:pt x="3063240" y="35382"/>
                  </a:lnTo>
                  <a:lnTo>
                    <a:pt x="3063240" y="36575"/>
                  </a:lnTo>
                  <a:lnTo>
                    <a:pt x="3063240" y="402335"/>
                  </a:lnTo>
                  <a:lnTo>
                    <a:pt x="3063240" y="403529"/>
                  </a:lnTo>
                  <a:lnTo>
                    <a:pt x="3063189" y="404736"/>
                  </a:lnTo>
                  <a:lnTo>
                    <a:pt x="3061665" y="412953"/>
                  </a:lnTo>
                  <a:lnTo>
                    <a:pt x="3061322" y="414096"/>
                  </a:lnTo>
                  <a:lnTo>
                    <a:pt x="3060915" y="415226"/>
                  </a:lnTo>
                  <a:lnTo>
                    <a:pt x="3060458" y="416331"/>
                  </a:lnTo>
                  <a:lnTo>
                    <a:pt x="3060001" y="417436"/>
                  </a:lnTo>
                  <a:lnTo>
                    <a:pt x="3059493" y="418515"/>
                  </a:lnTo>
                  <a:lnTo>
                    <a:pt x="3058922" y="419582"/>
                  </a:lnTo>
                  <a:lnTo>
                    <a:pt x="3058363" y="420636"/>
                  </a:lnTo>
                  <a:lnTo>
                    <a:pt x="3054934" y="425538"/>
                  </a:lnTo>
                  <a:lnTo>
                    <a:pt x="3054184" y="426465"/>
                  </a:lnTo>
                  <a:lnTo>
                    <a:pt x="3053372" y="427354"/>
                  </a:lnTo>
                  <a:lnTo>
                    <a:pt x="3052521" y="428193"/>
                  </a:lnTo>
                  <a:lnTo>
                    <a:pt x="3051683" y="429044"/>
                  </a:lnTo>
                  <a:lnTo>
                    <a:pt x="3050794" y="429844"/>
                  </a:lnTo>
                  <a:lnTo>
                    <a:pt x="3049866" y="430606"/>
                  </a:lnTo>
                  <a:lnTo>
                    <a:pt x="3048939" y="431368"/>
                  </a:lnTo>
                  <a:lnTo>
                    <a:pt x="3037281" y="437337"/>
                  </a:lnTo>
                  <a:lnTo>
                    <a:pt x="3036138" y="437680"/>
                  </a:lnTo>
                  <a:lnTo>
                    <a:pt x="3027870" y="438911"/>
                  </a:lnTo>
                  <a:lnTo>
                    <a:pt x="3026664" y="438911"/>
                  </a:lnTo>
                  <a:lnTo>
                    <a:pt x="36576" y="438911"/>
                  </a:lnTo>
                  <a:lnTo>
                    <a:pt x="35382" y="438911"/>
                  </a:lnTo>
                  <a:lnTo>
                    <a:pt x="34188" y="438848"/>
                  </a:lnTo>
                  <a:lnTo>
                    <a:pt x="32994" y="438734"/>
                  </a:lnTo>
                  <a:lnTo>
                    <a:pt x="31800" y="438619"/>
                  </a:lnTo>
                  <a:lnTo>
                    <a:pt x="25958" y="437337"/>
                  </a:lnTo>
                  <a:lnTo>
                    <a:pt x="24815" y="436994"/>
                  </a:lnTo>
                  <a:lnTo>
                    <a:pt x="13373" y="430606"/>
                  </a:lnTo>
                  <a:lnTo>
                    <a:pt x="12446" y="429844"/>
                  </a:lnTo>
                  <a:lnTo>
                    <a:pt x="11557" y="429044"/>
                  </a:lnTo>
                  <a:lnTo>
                    <a:pt x="10718" y="428193"/>
                  </a:lnTo>
                  <a:lnTo>
                    <a:pt x="9867" y="427354"/>
                  </a:lnTo>
                  <a:lnTo>
                    <a:pt x="9067" y="426465"/>
                  </a:lnTo>
                  <a:lnTo>
                    <a:pt x="8305" y="425538"/>
                  </a:lnTo>
                  <a:lnTo>
                    <a:pt x="7543" y="424611"/>
                  </a:lnTo>
                  <a:lnTo>
                    <a:pt x="2781" y="416331"/>
                  </a:lnTo>
                  <a:lnTo>
                    <a:pt x="2324" y="415226"/>
                  </a:lnTo>
                  <a:lnTo>
                    <a:pt x="1917" y="414096"/>
                  </a:lnTo>
                  <a:lnTo>
                    <a:pt x="1574" y="412953"/>
                  </a:lnTo>
                  <a:lnTo>
                    <a:pt x="1231" y="411810"/>
                  </a:lnTo>
                  <a:lnTo>
                    <a:pt x="177" y="405917"/>
                  </a:lnTo>
                  <a:lnTo>
                    <a:pt x="63" y="404736"/>
                  </a:lnTo>
                  <a:lnTo>
                    <a:pt x="0" y="403529"/>
                  </a:lnTo>
                  <a:lnTo>
                    <a:pt x="0" y="402335"/>
                  </a:lnTo>
                  <a:lnTo>
                    <a:pt x="0" y="36575"/>
                  </a:lnTo>
                  <a:lnTo>
                    <a:pt x="0" y="35382"/>
                  </a:lnTo>
                  <a:lnTo>
                    <a:pt x="63" y="34175"/>
                  </a:lnTo>
                  <a:lnTo>
                    <a:pt x="177" y="32994"/>
                  </a:lnTo>
                  <a:lnTo>
                    <a:pt x="292" y="31800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5"/>
                  </a:lnTo>
                  <a:lnTo>
                    <a:pt x="9867" y="11556"/>
                  </a:lnTo>
                  <a:lnTo>
                    <a:pt x="10718" y="10706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699">
              <a:solidFill>
                <a:srgbClr val="E1E9DE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3" name="object 53"/>
          <p:cNvSpPr txBox="1"/>
          <p:nvPr/>
        </p:nvSpPr>
        <p:spPr>
          <a:xfrm>
            <a:off x="663955" y="9455463"/>
            <a:ext cx="216852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Kan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se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rødder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svampe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jorden?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54" name="object 54"/>
          <p:cNvGrpSpPr/>
          <p:nvPr/>
        </p:nvGrpSpPr>
        <p:grpSpPr>
          <a:xfrm>
            <a:off x="3852417" y="9320528"/>
            <a:ext cx="3075940" cy="452120"/>
            <a:chOff x="3852417" y="9320528"/>
            <a:chExt cx="3075940" cy="452120"/>
          </a:xfrm>
        </p:grpSpPr>
        <p:sp>
          <p:nvSpPr>
            <p:cNvPr id="55" name="object 55"/>
            <p:cNvSpPr/>
            <p:nvPr/>
          </p:nvSpPr>
          <p:spPr>
            <a:xfrm>
              <a:off x="3858767" y="9326878"/>
              <a:ext cx="3063240" cy="439420"/>
            </a:xfrm>
            <a:custGeom>
              <a:avLst/>
              <a:gdLst/>
              <a:ahLst/>
              <a:cxnLst/>
              <a:rect l="l" t="t" r="r" b="b"/>
              <a:pathLst>
                <a:path w="3063240" h="439420">
                  <a:moveTo>
                    <a:pt x="36575" y="0"/>
                  </a:moveTo>
                  <a:lnTo>
                    <a:pt x="2324" y="23685"/>
                  </a:lnTo>
                  <a:lnTo>
                    <a:pt x="0" y="402335"/>
                  </a:lnTo>
                  <a:lnTo>
                    <a:pt x="469" y="408292"/>
                  </a:lnTo>
                  <a:lnTo>
                    <a:pt x="31800" y="438619"/>
                  </a:lnTo>
                  <a:lnTo>
                    <a:pt x="3026664" y="438911"/>
                  </a:lnTo>
                  <a:lnTo>
                    <a:pt x="3031439" y="438619"/>
                  </a:lnTo>
                  <a:lnTo>
                    <a:pt x="3062947" y="407111"/>
                  </a:lnTo>
                  <a:lnTo>
                    <a:pt x="3063240" y="36575"/>
                  </a:lnTo>
                  <a:lnTo>
                    <a:pt x="3062770" y="30619"/>
                  </a:lnTo>
                  <a:lnTo>
                    <a:pt x="3031439" y="292"/>
                  </a:lnTo>
                  <a:lnTo>
                    <a:pt x="365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/>
            <p:cNvSpPr/>
            <p:nvPr/>
          </p:nvSpPr>
          <p:spPr>
            <a:xfrm>
              <a:off x="3858767" y="9326878"/>
              <a:ext cx="3063240" cy="439420"/>
            </a:xfrm>
            <a:custGeom>
              <a:avLst/>
              <a:gdLst/>
              <a:ahLst/>
              <a:cxnLst/>
              <a:rect l="l" t="t" r="r" b="b"/>
              <a:pathLst>
                <a:path w="3063240" h="439420">
                  <a:moveTo>
                    <a:pt x="36575" y="0"/>
                  </a:moveTo>
                  <a:lnTo>
                    <a:pt x="3026664" y="0"/>
                  </a:lnTo>
                  <a:lnTo>
                    <a:pt x="3027870" y="0"/>
                  </a:lnTo>
                  <a:lnTo>
                    <a:pt x="3029064" y="63"/>
                  </a:lnTo>
                  <a:lnTo>
                    <a:pt x="3037281" y="1574"/>
                  </a:lnTo>
                  <a:lnTo>
                    <a:pt x="3038424" y="1917"/>
                  </a:lnTo>
                  <a:lnTo>
                    <a:pt x="3049866" y="8305"/>
                  </a:lnTo>
                  <a:lnTo>
                    <a:pt x="3050794" y="9067"/>
                  </a:lnTo>
                  <a:lnTo>
                    <a:pt x="3051683" y="9867"/>
                  </a:lnTo>
                  <a:lnTo>
                    <a:pt x="3052521" y="10706"/>
                  </a:lnTo>
                  <a:lnTo>
                    <a:pt x="3053372" y="11556"/>
                  </a:lnTo>
                  <a:lnTo>
                    <a:pt x="3054184" y="12445"/>
                  </a:lnTo>
                  <a:lnTo>
                    <a:pt x="3054934" y="13373"/>
                  </a:lnTo>
                  <a:lnTo>
                    <a:pt x="3055696" y="14300"/>
                  </a:lnTo>
                  <a:lnTo>
                    <a:pt x="3058922" y="19329"/>
                  </a:lnTo>
                  <a:lnTo>
                    <a:pt x="3059493" y="20383"/>
                  </a:lnTo>
                  <a:lnTo>
                    <a:pt x="3060001" y="21475"/>
                  </a:lnTo>
                  <a:lnTo>
                    <a:pt x="3060458" y="22580"/>
                  </a:lnTo>
                  <a:lnTo>
                    <a:pt x="3060915" y="23685"/>
                  </a:lnTo>
                  <a:lnTo>
                    <a:pt x="3061322" y="24815"/>
                  </a:lnTo>
                  <a:lnTo>
                    <a:pt x="3061665" y="25958"/>
                  </a:lnTo>
                  <a:lnTo>
                    <a:pt x="3062008" y="27101"/>
                  </a:lnTo>
                  <a:lnTo>
                    <a:pt x="3063240" y="35382"/>
                  </a:lnTo>
                  <a:lnTo>
                    <a:pt x="3063240" y="36575"/>
                  </a:lnTo>
                  <a:lnTo>
                    <a:pt x="3063240" y="402335"/>
                  </a:lnTo>
                  <a:lnTo>
                    <a:pt x="3063240" y="403529"/>
                  </a:lnTo>
                  <a:lnTo>
                    <a:pt x="3063189" y="404736"/>
                  </a:lnTo>
                  <a:lnTo>
                    <a:pt x="3061665" y="412953"/>
                  </a:lnTo>
                  <a:lnTo>
                    <a:pt x="3061322" y="414096"/>
                  </a:lnTo>
                  <a:lnTo>
                    <a:pt x="3060915" y="415226"/>
                  </a:lnTo>
                  <a:lnTo>
                    <a:pt x="3060458" y="416331"/>
                  </a:lnTo>
                  <a:lnTo>
                    <a:pt x="3060001" y="417436"/>
                  </a:lnTo>
                  <a:lnTo>
                    <a:pt x="3059493" y="418515"/>
                  </a:lnTo>
                  <a:lnTo>
                    <a:pt x="3058922" y="419582"/>
                  </a:lnTo>
                  <a:lnTo>
                    <a:pt x="3058363" y="420636"/>
                  </a:lnTo>
                  <a:lnTo>
                    <a:pt x="3054934" y="425538"/>
                  </a:lnTo>
                  <a:lnTo>
                    <a:pt x="3054184" y="426465"/>
                  </a:lnTo>
                  <a:lnTo>
                    <a:pt x="3053372" y="427354"/>
                  </a:lnTo>
                  <a:lnTo>
                    <a:pt x="3052521" y="428193"/>
                  </a:lnTo>
                  <a:lnTo>
                    <a:pt x="3051683" y="429044"/>
                  </a:lnTo>
                  <a:lnTo>
                    <a:pt x="3050794" y="429844"/>
                  </a:lnTo>
                  <a:lnTo>
                    <a:pt x="3049866" y="430606"/>
                  </a:lnTo>
                  <a:lnTo>
                    <a:pt x="3048939" y="431368"/>
                  </a:lnTo>
                  <a:lnTo>
                    <a:pt x="3037281" y="437337"/>
                  </a:lnTo>
                  <a:lnTo>
                    <a:pt x="3036138" y="437680"/>
                  </a:lnTo>
                  <a:lnTo>
                    <a:pt x="3027870" y="438911"/>
                  </a:lnTo>
                  <a:lnTo>
                    <a:pt x="3026664" y="438911"/>
                  </a:lnTo>
                  <a:lnTo>
                    <a:pt x="36575" y="438911"/>
                  </a:lnTo>
                  <a:lnTo>
                    <a:pt x="35382" y="438911"/>
                  </a:lnTo>
                  <a:lnTo>
                    <a:pt x="34188" y="438848"/>
                  </a:lnTo>
                  <a:lnTo>
                    <a:pt x="32994" y="438734"/>
                  </a:lnTo>
                  <a:lnTo>
                    <a:pt x="31800" y="438619"/>
                  </a:lnTo>
                  <a:lnTo>
                    <a:pt x="25958" y="437337"/>
                  </a:lnTo>
                  <a:lnTo>
                    <a:pt x="24815" y="436994"/>
                  </a:lnTo>
                  <a:lnTo>
                    <a:pt x="13373" y="430606"/>
                  </a:lnTo>
                  <a:lnTo>
                    <a:pt x="12445" y="429844"/>
                  </a:lnTo>
                  <a:lnTo>
                    <a:pt x="11556" y="429044"/>
                  </a:lnTo>
                  <a:lnTo>
                    <a:pt x="10718" y="428193"/>
                  </a:lnTo>
                  <a:lnTo>
                    <a:pt x="9867" y="427354"/>
                  </a:lnTo>
                  <a:lnTo>
                    <a:pt x="9067" y="426465"/>
                  </a:lnTo>
                  <a:lnTo>
                    <a:pt x="8305" y="425538"/>
                  </a:lnTo>
                  <a:lnTo>
                    <a:pt x="7543" y="424611"/>
                  </a:lnTo>
                  <a:lnTo>
                    <a:pt x="2781" y="416331"/>
                  </a:lnTo>
                  <a:lnTo>
                    <a:pt x="2324" y="415226"/>
                  </a:lnTo>
                  <a:lnTo>
                    <a:pt x="177" y="405917"/>
                  </a:lnTo>
                  <a:lnTo>
                    <a:pt x="63" y="404736"/>
                  </a:lnTo>
                  <a:lnTo>
                    <a:pt x="0" y="403529"/>
                  </a:lnTo>
                  <a:lnTo>
                    <a:pt x="0" y="402335"/>
                  </a:lnTo>
                  <a:lnTo>
                    <a:pt x="0" y="36575"/>
                  </a:lnTo>
                  <a:lnTo>
                    <a:pt x="0" y="35382"/>
                  </a:lnTo>
                  <a:lnTo>
                    <a:pt x="63" y="34175"/>
                  </a:lnTo>
                  <a:lnTo>
                    <a:pt x="177" y="32994"/>
                  </a:lnTo>
                  <a:lnTo>
                    <a:pt x="292" y="31800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5"/>
                  </a:lnTo>
                  <a:lnTo>
                    <a:pt x="9867" y="11556"/>
                  </a:lnTo>
                  <a:lnTo>
                    <a:pt x="10718" y="10706"/>
                  </a:lnTo>
                  <a:lnTo>
                    <a:pt x="11556" y="9867"/>
                  </a:lnTo>
                  <a:lnTo>
                    <a:pt x="12445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5" y="0"/>
                  </a:lnTo>
                  <a:close/>
                </a:path>
              </a:pathLst>
            </a:custGeom>
            <a:ln w="12699">
              <a:solidFill>
                <a:srgbClr val="E1E9DE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7" name="object 57"/>
          <p:cNvSpPr txBox="1"/>
          <p:nvPr/>
        </p:nvSpPr>
        <p:spPr>
          <a:xfrm>
            <a:off x="3955797" y="9455463"/>
            <a:ext cx="234569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Hvad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fortæller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det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om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jordens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sundhed?</a:t>
            </a:r>
            <a:endParaRPr sz="1000">
              <a:latin typeface="Aptos"/>
              <a:cs typeface="Aptos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530351" y="10012679"/>
            <a:ext cx="6492240" cy="0"/>
          </a:xfrm>
          <a:custGeom>
            <a:avLst/>
            <a:gdLst/>
            <a:ahLst/>
            <a:cxnLst/>
            <a:rect l="l" t="t" r="r" b="b"/>
            <a:pathLst>
              <a:path w="6492240" h="0">
                <a:moveTo>
                  <a:pt x="0" y="0"/>
                </a:moveTo>
                <a:lnTo>
                  <a:pt x="6492240" y="0"/>
                </a:lnTo>
              </a:path>
            </a:pathLst>
          </a:custGeom>
          <a:ln w="12700">
            <a:solidFill>
              <a:srgbClr val="DCE5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 txBox="1"/>
          <p:nvPr/>
        </p:nvSpPr>
        <p:spPr>
          <a:xfrm>
            <a:off x="6854149" y="10311751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3E8A5A"/>
                </a:solidFill>
                <a:latin typeface="Aptos"/>
                <a:cs typeface="Aptos"/>
              </a:rPr>
              <a:t>G</a:t>
            </a:r>
            <a:endParaRPr sz="800">
              <a:latin typeface="Aptos"/>
              <a:cs typeface="Apto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350" y="-6350"/>
            <a:ext cx="7574915" cy="86360"/>
            <a:chOff x="-6350" y="-6350"/>
            <a:chExt cx="7574915" cy="8636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" name="object 5"/>
          <p:cNvGrpSpPr/>
          <p:nvPr/>
        </p:nvGrpSpPr>
        <p:grpSpPr>
          <a:xfrm>
            <a:off x="-6350" y="10609835"/>
            <a:ext cx="7574915" cy="86360"/>
            <a:chOff x="-6350" y="10609835"/>
            <a:chExt cx="7574915" cy="86360"/>
          </a:xfrm>
        </p:grpSpPr>
        <p:sp>
          <p:nvSpPr>
            <p:cNvPr id="6" name="object 6"/>
            <p:cNvSpPr/>
            <p:nvPr/>
          </p:nvSpPr>
          <p:spPr>
            <a:xfrm>
              <a:off x="0" y="10616184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10616185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59042" y="10253217"/>
            <a:ext cx="122427" cy="122428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432562" y="432561"/>
            <a:ext cx="488315" cy="488315"/>
            <a:chOff x="432562" y="432561"/>
            <a:chExt cx="488315" cy="488315"/>
          </a:xfrm>
        </p:grpSpPr>
        <p:sp>
          <p:nvSpPr>
            <p:cNvPr id="10" name="object 10"/>
            <p:cNvSpPr/>
            <p:nvPr/>
          </p:nvSpPr>
          <p:spPr>
            <a:xfrm>
              <a:off x="438912" y="438911"/>
              <a:ext cx="475615" cy="475615"/>
            </a:xfrm>
            <a:custGeom>
              <a:avLst/>
              <a:gdLst/>
              <a:ahLst/>
              <a:cxnLst/>
              <a:rect l="l" t="t" r="r" b="b"/>
              <a:pathLst>
                <a:path w="475615" h="475615">
                  <a:moveTo>
                    <a:pt x="237744" y="0"/>
                  </a:moveTo>
                  <a:lnTo>
                    <a:pt x="189829" y="4829"/>
                  </a:lnTo>
                  <a:lnTo>
                    <a:pt x="145202" y="18682"/>
                  </a:lnTo>
                  <a:lnTo>
                    <a:pt x="104817" y="40602"/>
                  </a:lnTo>
                  <a:lnTo>
                    <a:pt x="69632" y="69632"/>
                  </a:lnTo>
                  <a:lnTo>
                    <a:pt x="40602" y="104817"/>
                  </a:lnTo>
                  <a:lnTo>
                    <a:pt x="18682" y="145202"/>
                  </a:lnTo>
                  <a:lnTo>
                    <a:pt x="4829" y="189829"/>
                  </a:lnTo>
                  <a:lnTo>
                    <a:pt x="0" y="237744"/>
                  </a:lnTo>
                  <a:lnTo>
                    <a:pt x="4829" y="285658"/>
                  </a:lnTo>
                  <a:lnTo>
                    <a:pt x="18682" y="330285"/>
                  </a:lnTo>
                  <a:lnTo>
                    <a:pt x="40602" y="370670"/>
                  </a:lnTo>
                  <a:lnTo>
                    <a:pt x="69632" y="405855"/>
                  </a:lnTo>
                  <a:lnTo>
                    <a:pt x="104817" y="434885"/>
                  </a:lnTo>
                  <a:lnTo>
                    <a:pt x="145202" y="456805"/>
                  </a:lnTo>
                  <a:lnTo>
                    <a:pt x="189829" y="470658"/>
                  </a:lnTo>
                  <a:lnTo>
                    <a:pt x="237744" y="475488"/>
                  </a:lnTo>
                  <a:lnTo>
                    <a:pt x="285658" y="470658"/>
                  </a:lnTo>
                  <a:lnTo>
                    <a:pt x="330285" y="456805"/>
                  </a:lnTo>
                  <a:lnTo>
                    <a:pt x="370670" y="434885"/>
                  </a:lnTo>
                  <a:lnTo>
                    <a:pt x="405855" y="405855"/>
                  </a:lnTo>
                  <a:lnTo>
                    <a:pt x="434885" y="370670"/>
                  </a:lnTo>
                  <a:lnTo>
                    <a:pt x="456805" y="330285"/>
                  </a:lnTo>
                  <a:lnTo>
                    <a:pt x="470658" y="285658"/>
                  </a:lnTo>
                  <a:lnTo>
                    <a:pt x="475488" y="237744"/>
                  </a:lnTo>
                  <a:lnTo>
                    <a:pt x="470658" y="189829"/>
                  </a:lnTo>
                  <a:lnTo>
                    <a:pt x="456805" y="145202"/>
                  </a:lnTo>
                  <a:lnTo>
                    <a:pt x="434885" y="104817"/>
                  </a:lnTo>
                  <a:lnTo>
                    <a:pt x="405855" y="69632"/>
                  </a:lnTo>
                  <a:lnTo>
                    <a:pt x="370670" y="40602"/>
                  </a:lnTo>
                  <a:lnTo>
                    <a:pt x="330285" y="18682"/>
                  </a:lnTo>
                  <a:lnTo>
                    <a:pt x="285658" y="4829"/>
                  </a:lnTo>
                  <a:lnTo>
                    <a:pt x="237744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438912" y="438911"/>
              <a:ext cx="475615" cy="475615"/>
            </a:xfrm>
            <a:custGeom>
              <a:avLst/>
              <a:gdLst/>
              <a:ahLst/>
              <a:cxnLst/>
              <a:rect l="l" t="t" r="r" b="b"/>
              <a:pathLst>
                <a:path w="475615" h="475615">
                  <a:moveTo>
                    <a:pt x="475488" y="237744"/>
                  </a:moveTo>
                  <a:lnTo>
                    <a:pt x="470658" y="285658"/>
                  </a:lnTo>
                  <a:lnTo>
                    <a:pt x="456805" y="330285"/>
                  </a:lnTo>
                  <a:lnTo>
                    <a:pt x="434885" y="370670"/>
                  </a:lnTo>
                  <a:lnTo>
                    <a:pt x="405855" y="405855"/>
                  </a:lnTo>
                  <a:lnTo>
                    <a:pt x="370670" y="434885"/>
                  </a:lnTo>
                  <a:lnTo>
                    <a:pt x="330285" y="456805"/>
                  </a:lnTo>
                  <a:lnTo>
                    <a:pt x="285658" y="470658"/>
                  </a:lnTo>
                  <a:lnTo>
                    <a:pt x="237744" y="475488"/>
                  </a:lnTo>
                  <a:lnTo>
                    <a:pt x="189829" y="470658"/>
                  </a:lnTo>
                  <a:lnTo>
                    <a:pt x="145202" y="456805"/>
                  </a:lnTo>
                  <a:lnTo>
                    <a:pt x="104817" y="434885"/>
                  </a:lnTo>
                  <a:lnTo>
                    <a:pt x="69632" y="405855"/>
                  </a:lnTo>
                  <a:lnTo>
                    <a:pt x="40602" y="370670"/>
                  </a:lnTo>
                  <a:lnTo>
                    <a:pt x="18682" y="330285"/>
                  </a:lnTo>
                  <a:lnTo>
                    <a:pt x="4829" y="285658"/>
                  </a:lnTo>
                  <a:lnTo>
                    <a:pt x="0" y="237744"/>
                  </a:lnTo>
                  <a:lnTo>
                    <a:pt x="4829" y="189829"/>
                  </a:lnTo>
                  <a:lnTo>
                    <a:pt x="18682" y="145202"/>
                  </a:lnTo>
                  <a:lnTo>
                    <a:pt x="40602" y="104817"/>
                  </a:lnTo>
                  <a:lnTo>
                    <a:pt x="69632" y="69632"/>
                  </a:lnTo>
                  <a:lnTo>
                    <a:pt x="104817" y="40602"/>
                  </a:lnTo>
                  <a:lnTo>
                    <a:pt x="145202" y="18682"/>
                  </a:lnTo>
                  <a:lnTo>
                    <a:pt x="189829" y="4829"/>
                  </a:lnTo>
                  <a:lnTo>
                    <a:pt x="237744" y="0"/>
                  </a:lnTo>
                  <a:lnTo>
                    <a:pt x="285658" y="4829"/>
                  </a:lnTo>
                  <a:lnTo>
                    <a:pt x="330285" y="18682"/>
                  </a:lnTo>
                  <a:lnTo>
                    <a:pt x="370670" y="40602"/>
                  </a:lnTo>
                  <a:lnTo>
                    <a:pt x="405855" y="69632"/>
                  </a:lnTo>
                  <a:lnTo>
                    <a:pt x="434885" y="104817"/>
                  </a:lnTo>
                  <a:lnTo>
                    <a:pt x="456805" y="145202"/>
                  </a:lnTo>
                  <a:lnTo>
                    <a:pt x="470658" y="189829"/>
                  </a:lnTo>
                  <a:lnTo>
                    <a:pt x="475488" y="237744"/>
                  </a:lnTo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613075" y="488968"/>
            <a:ext cx="127635" cy="254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50" b="1">
                <a:solidFill>
                  <a:srgbClr val="FFFFFF"/>
                </a:solidFill>
                <a:latin typeface="Aptos"/>
                <a:cs typeface="Aptos"/>
              </a:rPr>
              <a:t>6</a:t>
            </a:r>
            <a:endParaRPr sz="1500">
              <a:latin typeface="Aptos"/>
              <a:cs typeface="Apto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30300" y="386125"/>
            <a:ext cx="2713990" cy="682625"/>
          </a:xfrm>
          <a:prstGeom prst="rect">
            <a:avLst/>
          </a:prstGeom>
        </p:spPr>
        <p:txBody>
          <a:bodyPr wrap="square" lIns="0" tIns="6159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84"/>
              </a:spcBef>
            </a:pPr>
            <a:r>
              <a:rPr dirty="0" sz="1200" spc="-10" b="1">
                <a:solidFill>
                  <a:srgbClr val="80543B"/>
                </a:solidFill>
                <a:latin typeface="Aptos"/>
                <a:cs typeface="Aptos"/>
              </a:rPr>
              <a:t>OPGAVE</a:t>
            </a:r>
            <a:endParaRPr sz="1200">
              <a:latin typeface="Aptos"/>
              <a:cs typeface="Aptos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</a:pPr>
            <a:r>
              <a:rPr dirty="0" sz="2200" b="1">
                <a:solidFill>
                  <a:srgbClr val="16483A"/>
                </a:solidFill>
                <a:latin typeface="Aptos Display"/>
                <a:cs typeface="Aptos Display"/>
              </a:rPr>
              <a:t>Blindføling</a:t>
            </a:r>
            <a:r>
              <a:rPr dirty="0" sz="2200" spc="-35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b="1">
                <a:solidFill>
                  <a:srgbClr val="16483A"/>
                </a:solidFill>
                <a:latin typeface="Aptos Display"/>
                <a:cs typeface="Aptos Display"/>
              </a:rPr>
              <a:t>af</a:t>
            </a:r>
            <a:r>
              <a:rPr dirty="0" sz="2200" spc="-25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spc="-10" b="1">
                <a:solidFill>
                  <a:srgbClr val="16483A"/>
                </a:solidFill>
                <a:latin typeface="Aptos Display"/>
                <a:cs typeface="Aptos Display"/>
              </a:rPr>
              <a:t>jordtyper</a:t>
            </a:r>
            <a:endParaRPr sz="2200">
              <a:latin typeface="Aptos Display"/>
              <a:cs typeface="Aptos Display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560577" y="1127886"/>
            <a:ext cx="6367780" cy="1033780"/>
            <a:chOff x="560577" y="1127886"/>
            <a:chExt cx="6367780" cy="1033780"/>
          </a:xfrm>
        </p:grpSpPr>
        <p:sp>
          <p:nvSpPr>
            <p:cNvPr id="15" name="object 15"/>
            <p:cNvSpPr/>
            <p:nvPr/>
          </p:nvSpPr>
          <p:spPr>
            <a:xfrm>
              <a:off x="566930" y="1134236"/>
              <a:ext cx="6355080" cy="1021080"/>
            </a:xfrm>
            <a:custGeom>
              <a:avLst/>
              <a:gdLst/>
              <a:ahLst/>
              <a:cxnLst/>
              <a:rect l="l" t="t" r="r" b="b"/>
              <a:pathLst>
                <a:path w="6355080" h="1021080">
                  <a:moveTo>
                    <a:pt x="54864" y="0"/>
                  </a:moveTo>
                  <a:lnTo>
                    <a:pt x="13017" y="19367"/>
                  </a:lnTo>
                  <a:lnTo>
                    <a:pt x="0" y="967117"/>
                  </a:lnTo>
                  <a:lnTo>
                    <a:pt x="2616" y="982992"/>
                  </a:lnTo>
                  <a:lnTo>
                    <a:pt x="32219" y="1016190"/>
                  </a:lnTo>
                  <a:lnTo>
                    <a:pt x="6300216" y="1021080"/>
                  </a:lnTo>
                  <a:lnTo>
                    <a:pt x="6312674" y="1019657"/>
                  </a:lnTo>
                  <a:lnTo>
                    <a:pt x="6349428" y="990485"/>
                  </a:lnTo>
                  <a:lnTo>
                    <a:pt x="6355080" y="54864"/>
                  </a:lnTo>
                  <a:lnTo>
                    <a:pt x="6354902" y="50380"/>
                  </a:lnTo>
                  <a:lnTo>
                    <a:pt x="6335712" y="13017"/>
                  </a:lnTo>
                  <a:lnTo>
                    <a:pt x="548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566930" y="1134236"/>
              <a:ext cx="6355080" cy="1021080"/>
            </a:xfrm>
            <a:custGeom>
              <a:avLst/>
              <a:gdLst/>
              <a:ahLst/>
              <a:cxnLst/>
              <a:rect l="l" t="t" r="r" b="b"/>
              <a:pathLst>
                <a:path w="6355080" h="1021080">
                  <a:moveTo>
                    <a:pt x="54864" y="0"/>
                  </a:moveTo>
                  <a:lnTo>
                    <a:pt x="6300216" y="0"/>
                  </a:lnTo>
                  <a:lnTo>
                    <a:pt x="6301105" y="0"/>
                  </a:lnTo>
                  <a:lnTo>
                    <a:pt x="6302006" y="25"/>
                  </a:lnTo>
                  <a:lnTo>
                    <a:pt x="6302895" y="63"/>
                  </a:lnTo>
                  <a:lnTo>
                    <a:pt x="6303797" y="114"/>
                  </a:lnTo>
                  <a:lnTo>
                    <a:pt x="6304699" y="177"/>
                  </a:lnTo>
                  <a:lnTo>
                    <a:pt x="6305588" y="266"/>
                  </a:lnTo>
                  <a:lnTo>
                    <a:pt x="6306477" y="355"/>
                  </a:lnTo>
                  <a:lnTo>
                    <a:pt x="6307378" y="457"/>
                  </a:lnTo>
                  <a:lnTo>
                    <a:pt x="6308267" y="596"/>
                  </a:lnTo>
                  <a:lnTo>
                    <a:pt x="6309156" y="723"/>
                  </a:lnTo>
                  <a:lnTo>
                    <a:pt x="6318694" y="3213"/>
                  </a:lnTo>
                  <a:lnTo>
                    <a:pt x="6319532" y="3505"/>
                  </a:lnTo>
                  <a:lnTo>
                    <a:pt x="6326073" y="6477"/>
                  </a:lnTo>
                  <a:lnTo>
                    <a:pt x="6326873" y="6896"/>
                  </a:lnTo>
                  <a:lnTo>
                    <a:pt x="6327648" y="7340"/>
                  </a:lnTo>
                  <a:lnTo>
                    <a:pt x="6328422" y="7810"/>
                  </a:lnTo>
                  <a:lnTo>
                    <a:pt x="6329184" y="8267"/>
                  </a:lnTo>
                  <a:lnTo>
                    <a:pt x="6332893" y="10795"/>
                  </a:lnTo>
                  <a:lnTo>
                    <a:pt x="6333617" y="11328"/>
                  </a:lnTo>
                  <a:lnTo>
                    <a:pt x="6334328" y="11887"/>
                  </a:lnTo>
                  <a:lnTo>
                    <a:pt x="6335014" y="12458"/>
                  </a:lnTo>
                  <a:lnTo>
                    <a:pt x="6335712" y="13017"/>
                  </a:lnTo>
                  <a:lnTo>
                    <a:pt x="6336385" y="13614"/>
                  </a:lnTo>
                  <a:lnTo>
                    <a:pt x="6337058" y="14211"/>
                  </a:lnTo>
                  <a:lnTo>
                    <a:pt x="6337719" y="14820"/>
                  </a:lnTo>
                  <a:lnTo>
                    <a:pt x="6338379" y="15430"/>
                  </a:lnTo>
                  <a:lnTo>
                    <a:pt x="6339014" y="16065"/>
                  </a:lnTo>
                  <a:lnTo>
                    <a:pt x="6339649" y="16700"/>
                  </a:lnTo>
                  <a:lnTo>
                    <a:pt x="6340259" y="17360"/>
                  </a:lnTo>
                  <a:lnTo>
                    <a:pt x="6340868" y="18021"/>
                  </a:lnTo>
                  <a:lnTo>
                    <a:pt x="6341465" y="18681"/>
                  </a:lnTo>
                  <a:lnTo>
                    <a:pt x="6344272" y="22186"/>
                  </a:lnTo>
                  <a:lnTo>
                    <a:pt x="6344818" y="22898"/>
                  </a:lnTo>
                  <a:lnTo>
                    <a:pt x="6345339" y="23634"/>
                  </a:lnTo>
                  <a:lnTo>
                    <a:pt x="6345834" y="24384"/>
                  </a:lnTo>
                  <a:lnTo>
                    <a:pt x="6346329" y="25133"/>
                  </a:lnTo>
                  <a:lnTo>
                    <a:pt x="6350901" y="33870"/>
                  </a:lnTo>
                  <a:lnTo>
                    <a:pt x="6351244" y="34696"/>
                  </a:lnTo>
                  <a:lnTo>
                    <a:pt x="6351574" y="35534"/>
                  </a:lnTo>
                  <a:lnTo>
                    <a:pt x="6351866" y="36385"/>
                  </a:lnTo>
                  <a:lnTo>
                    <a:pt x="6352171" y="37223"/>
                  </a:lnTo>
                  <a:lnTo>
                    <a:pt x="6353429" y="41529"/>
                  </a:lnTo>
                  <a:lnTo>
                    <a:pt x="6353657" y="42405"/>
                  </a:lnTo>
                  <a:lnTo>
                    <a:pt x="6354813" y="49491"/>
                  </a:lnTo>
                  <a:lnTo>
                    <a:pt x="6354902" y="50380"/>
                  </a:lnTo>
                  <a:lnTo>
                    <a:pt x="6354965" y="51282"/>
                  </a:lnTo>
                  <a:lnTo>
                    <a:pt x="6355016" y="52171"/>
                  </a:lnTo>
                  <a:lnTo>
                    <a:pt x="6355054" y="53073"/>
                  </a:lnTo>
                  <a:lnTo>
                    <a:pt x="6355080" y="53962"/>
                  </a:lnTo>
                  <a:lnTo>
                    <a:pt x="6355080" y="54864"/>
                  </a:lnTo>
                  <a:lnTo>
                    <a:pt x="6355080" y="966216"/>
                  </a:lnTo>
                  <a:lnTo>
                    <a:pt x="6355080" y="967117"/>
                  </a:lnTo>
                  <a:lnTo>
                    <a:pt x="6355054" y="968006"/>
                  </a:lnTo>
                  <a:lnTo>
                    <a:pt x="6354483" y="974267"/>
                  </a:lnTo>
                  <a:lnTo>
                    <a:pt x="6354356" y="975156"/>
                  </a:lnTo>
                  <a:lnTo>
                    <a:pt x="6354203" y="976045"/>
                  </a:lnTo>
                  <a:lnTo>
                    <a:pt x="6354025" y="976922"/>
                  </a:lnTo>
                  <a:lnTo>
                    <a:pt x="6353848" y="977798"/>
                  </a:lnTo>
                  <a:lnTo>
                    <a:pt x="6353657" y="978674"/>
                  </a:lnTo>
                  <a:lnTo>
                    <a:pt x="6353429" y="979538"/>
                  </a:lnTo>
                  <a:lnTo>
                    <a:pt x="6353213" y="980414"/>
                  </a:lnTo>
                  <a:lnTo>
                    <a:pt x="6351866" y="984694"/>
                  </a:lnTo>
                  <a:lnTo>
                    <a:pt x="6351574" y="985545"/>
                  </a:lnTo>
                  <a:lnTo>
                    <a:pt x="6351244" y="986370"/>
                  </a:lnTo>
                  <a:lnTo>
                    <a:pt x="6350901" y="987209"/>
                  </a:lnTo>
                  <a:lnTo>
                    <a:pt x="6350558" y="988047"/>
                  </a:lnTo>
                  <a:lnTo>
                    <a:pt x="6345834" y="996696"/>
                  </a:lnTo>
                  <a:lnTo>
                    <a:pt x="6345339" y="997445"/>
                  </a:lnTo>
                  <a:lnTo>
                    <a:pt x="6344818" y="998181"/>
                  </a:lnTo>
                  <a:lnTo>
                    <a:pt x="6344272" y="998893"/>
                  </a:lnTo>
                  <a:lnTo>
                    <a:pt x="6343738" y="999616"/>
                  </a:lnTo>
                  <a:lnTo>
                    <a:pt x="6343192" y="1000328"/>
                  </a:lnTo>
                  <a:lnTo>
                    <a:pt x="6342621" y="1001013"/>
                  </a:lnTo>
                  <a:lnTo>
                    <a:pt x="6342049" y="1001712"/>
                  </a:lnTo>
                  <a:lnTo>
                    <a:pt x="6336385" y="1007465"/>
                  </a:lnTo>
                  <a:lnTo>
                    <a:pt x="6335712" y="1008062"/>
                  </a:lnTo>
                  <a:lnTo>
                    <a:pt x="6335014" y="1008621"/>
                  </a:lnTo>
                  <a:lnTo>
                    <a:pt x="6334328" y="1009192"/>
                  </a:lnTo>
                  <a:lnTo>
                    <a:pt x="6333617" y="1009751"/>
                  </a:lnTo>
                  <a:lnTo>
                    <a:pt x="6332893" y="1010272"/>
                  </a:lnTo>
                  <a:lnTo>
                    <a:pt x="6332169" y="1010818"/>
                  </a:lnTo>
                  <a:lnTo>
                    <a:pt x="6331432" y="1011339"/>
                  </a:lnTo>
                  <a:lnTo>
                    <a:pt x="6330696" y="1011834"/>
                  </a:lnTo>
                  <a:lnTo>
                    <a:pt x="6329946" y="1012329"/>
                  </a:lnTo>
                  <a:lnTo>
                    <a:pt x="6329184" y="1012812"/>
                  </a:lnTo>
                  <a:lnTo>
                    <a:pt x="6328422" y="1013269"/>
                  </a:lnTo>
                  <a:lnTo>
                    <a:pt x="6327648" y="1013739"/>
                  </a:lnTo>
                  <a:lnTo>
                    <a:pt x="6326873" y="1014183"/>
                  </a:lnTo>
                  <a:lnTo>
                    <a:pt x="6326073" y="1014603"/>
                  </a:lnTo>
                  <a:lnTo>
                    <a:pt x="6325285" y="1015022"/>
                  </a:lnTo>
                  <a:lnTo>
                    <a:pt x="6318694" y="1017866"/>
                  </a:lnTo>
                  <a:lnTo>
                    <a:pt x="6317843" y="1018171"/>
                  </a:lnTo>
                  <a:lnTo>
                    <a:pt x="6313538" y="1019429"/>
                  </a:lnTo>
                  <a:lnTo>
                    <a:pt x="6312674" y="1019657"/>
                  </a:lnTo>
                  <a:lnTo>
                    <a:pt x="6301105" y="1021080"/>
                  </a:lnTo>
                  <a:lnTo>
                    <a:pt x="6300216" y="1021080"/>
                  </a:lnTo>
                  <a:lnTo>
                    <a:pt x="54864" y="1021080"/>
                  </a:lnTo>
                  <a:lnTo>
                    <a:pt x="53962" y="1021080"/>
                  </a:lnTo>
                  <a:lnTo>
                    <a:pt x="53073" y="1021054"/>
                  </a:lnTo>
                  <a:lnTo>
                    <a:pt x="52171" y="1021016"/>
                  </a:lnTo>
                  <a:lnTo>
                    <a:pt x="51269" y="1020965"/>
                  </a:lnTo>
                  <a:lnTo>
                    <a:pt x="50380" y="1020902"/>
                  </a:lnTo>
                  <a:lnTo>
                    <a:pt x="49491" y="1020813"/>
                  </a:lnTo>
                  <a:lnTo>
                    <a:pt x="48590" y="1020724"/>
                  </a:lnTo>
                  <a:lnTo>
                    <a:pt x="41529" y="1019429"/>
                  </a:lnTo>
                  <a:lnTo>
                    <a:pt x="40665" y="1019213"/>
                  </a:lnTo>
                  <a:lnTo>
                    <a:pt x="36385" y="1017866"/>
                  </a:lnTo>
                  <a:lnTo>
                    <a:pt x="35534" y="1017574"/>
                  </a:lnTo>
                  <a:lnTo>
                    <a:pt x="31407" y="1015809"/>
                  </a:lnTo>
                  <a:lnTo>
                    <a:pt x="30594" y="1015428"/>
                  </a:lnTo>
                  <a:lnTo>
                    <a:pt x="29794" y="1015022"/>
                  </a:lnTo>
                  <a:lnTo>
                    <a:pt x="29006" y="1014603"/>
                  </a:lnTo>
                  <a:lnTo>
                    <a:pt x="28206" y="1014183"/>
                  </a:lnTo>
                  <a:lnTo>
                    <a:pt x="27432" y="1013739"/>
                  </a:lnTo>
                  <a:lnTo>
                    <a:pt x="26657" y="1013269"/>
                  </a:lnTo>
                  <a:lnTo>
                    <a:pt x="25882" y="1012812"/>
                  </a:lnTo>
                  <a:lnTo>
                    <a:pt x="25133" y="1012329"/>
                  </a:lnTo>
                  <a:lnTo>
                    <a:pt x="24384" y="1011834"/>
                  </a:lnTo>
                  <a:lnTo>
                    <a:pt x="23634" y="1011339"/>
                  </a:lnTo>
                  <a:lnTo>
                    <a:pt x="22898" y="1010818"/>
                  </a:lnTo>
                  <a:lnTo>
                    <a:pt x="22174" y="1010272"/>
                  </a:lnTo>
                  <a:lnTo>
                    <a:pt x="21463" y="1009751"/>
                  </a:lnTo>
                  <a:lnTo>
                    <a:pt x="20751" y="1009192"/>
                  </a:lnTo>
                  <a:lnTo>
                    <a:pt x="20053" y="1008621"/>
                  </a:lnTo>
                  <a:lnTo>
                    <a:pt x="19367" y="1008062"/>
                  </a:lnTo>
                  <a:lnTo>
                    <a:pt x="18681" y="1007465"/>
                  </a:lnTo>
                  <a:lnTo>
                    <a:pt x="18021" y="1006868"/>
                  </a:lnTo>
                  <a:lnTo>
                    <a:pt x="17348" y="1006271"/>
                  </a:lnTo>
                  <a:lnTo>
                    <a:pt x="14211" y="1003058"/>
                  </a:lnTo>
                  <a:lnTo>
                    <a:pt x="13614" y="1002385"/>
                  </a:lnTo>
                  <a:lnTo>
                    <a:pt x="10795" y="998893"/>
                  </a:lnTo>
                  <a:lnTo>
                    <a:pt x="10261" y="998181"/>
                  </a:lnTo>
                  <a:lnTo>
                    <a:pt x="9740" y="997445"/>
                  </a:lnTo>
                  <a:lnTo>
                    <a:pt x="9245" y="996696"/>
                  </a:lnTo>
                  <a:lnTo>
                    <a:pt x="8750" y="995946"/>
                  </a:lnTo>
                  <a:lnTo>
                    <a:pt x="6477" y="992073"/>
                  </a:lnTo>
                  <a:lnTo>
                    <a:pt x="6057" y="991285"/>
                  </a:lnTo>
                  <a:lnTo>
                    <a:pt x="5651" y="990485"/>
                  </a:lnTo>
                  <a:lnTo>
                    <a:pt x="5270" y="989672"/>
                  </a:lnTo>
                  <a:lnTo>
                    <a:pt x="4876" y="988860"/>
                  </a:lnTo>
                  <a:lnTo>
                    <a:pt x="2362" y="982141"/>
                  </a:lnTo>
                  <a:lnTo>
                    <a:pt x="2095" y="981278"/>
                  </a:lnTo>
                  <a:lnTo>
                    <a:pt x="1054" y="976922"/>
                  </a:lnTo>
                  <a:lnTo>
                    <a:pt x="876" y="976045"/>
                  </a:lnTo>
                  <a:lnTo>
                    <a:pt x="723" y="975156"/>
                  </a:lnTo>
                  <a:lnTo>
                    <a:pt x="596" y="974267"/>
                  </a:lnTo>
                  <a:lnTo>
                    <a:pt x="457" y="973378"/>
                  </a:lnTo>
                  <a:lnTo>
                    <a:pt x="0" y="967117"/>
                  </a:lnTo>
                  <a:lnTo>
                    <a:pt x="0" y="966216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73"/>
                  </a:lnTo>
                  <a:lnTo>
                    <a:pt x="63" y="52171"/>
                  </a:lnTo>
                  <a:lnTo>
                    <a:pt x="114" y="51282"/>
                  </a:lnTo>
                  <a:lnTo>
                    <a:pt x="177" y="50380"/>
                  </a:lnTo>
                  <a:lnTo>
                    <a:pt x="266" y="49491"/>
                  </a:lnTo>
                  <a:lnTo>
                    <a:pt x="355" y="48590"/>
                  </a:lnTo>
                  <a:lnTo>
                    <a:pt x="457" y="47701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1866" y="40665"/>
                  </a:lnTo>
                  <a:lnTo>
                    <a:pt x="2095" y="39801"/>
                  </a:lnTo>
                  <a:lnTo>
                    <a:pt x="2362" y="38938"/>
                  </a:lnTo>
                  <a:lnTo>
                    <a:pt x="2616" y="38074"/>
                  </a:lnTo>
                  <a:lnTo>
                    <a:pt x="2908" y="37223"/>
                  </a:lnTo>
                  <a:lnTo>
                    <a:pt x="5270" y="31407"/>
                  </a:lnTo>
                  <a:lnTo>
                    <a:pt x="5651" y="30594"/>
                  </a:lnTo>
                  <a:lnTo>
                    <a:pt x="6057" y="29794"/>
                  </a:lnTo>
                  <a:lnTo>
                    <a:pt x="6477" y="29006"/>
                  </a:lnTo>
                  <a:lnTo>
                    <a:pt x="6896" y="28206"/>
                  </a:lnTo>
                  <a:lnTo>
                    <a:pt x="10795" y="22186"/>
                  </a:lnTo>
                  <a:lnTo>
                    <a:pt x="11328" y="21463"/>
                  </a:lnTo>
                  <a:lnTo>
                    <a:pt x="14211" y="18021"/>
                  </a:lnTo>
                  <a:lnTo>
                    <a:pt x="14808" y="17360"/>
                  </a:lnTo>
                  <a:lnTo>
                    <a:pt x="20053" y="12458"/>
                  </a:lnTo>
                  <a:lnTo>
                    <a:pt x="20751" y="11887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82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28206" y="6896"/>
                  </a:lnTo>
                  <a:lnTo>
                    <a:pt x="29006" y="6477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699">
              <a:solidFill>
                <a:srgbClr val="D9E4D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566927" y="1134236"/>
              <a:ext cx="73660" cy="1021080"/>
            </a:xfrm>
            <a:custGeom>
              <a:avLst/>
              <a:gdLst/>
              <a:ahLst/>
              <a:cxnLst/>
              <a:rect l="l" t="t" r="r" b="b"/>
              <a:pathLst>
                <a:path w="73659" h="1021080">
                  <a:moveTo>
                    <a:pt x="73151" y="0"/>
                  </a:moveTo>
                  <a:lnTo>
                    <a:pt x="0" y="0"/>
                  </a:lnTo>
                  <a:lnTo>
                    <a:pt x="0" y="1021079"/>
                  </a:lnTo>
                  <a:lnTo>
                    <a:pt x="73151" y="1021079"/>
                  </a:lnTo>
                  <a:lnTo>
                    <a:pt x="73151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566927" y="1134236"/>
              <a:ext cx="73660" cy="1021080"/>
            </a:xfrm>
            <a:custGeom>
              <a:avLst/>
              <a:gdLst/>
              <a:ahLst/>
              <a:cxnLst/>
              <a:rect l="l" t="t" r="r" b="b"/>
              <a:pathLst>
                <a:path w="73659" h="1021080">
                  <a:moveTo>
                    <a:pt x="0" y="0"/>
                  </a:moveTo>
                  <a:lnTo>
                    <a:pt x="0" y="1021080"/>
                  </a:lnTo>
                  <a:lnTo>
                    <a:pt x="73152" y="1021080"/>
                  </a:lnTo>
                  <a:lnTo>
                    <a:pt x="73152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/>
          <p:cNvSpPr txBox="1"/>
          <p:nvPr/>
        </p:nvSpPr>
        <p:spPr>
          <a:xfrm>
            <a:off x="755397" y="1184305"/>
            <a:ext cx="5969000" cy="840740"/>
          </a:xfrm>
          <a:prstGeom prst="rect">
            <a:avLst/>
          </a:prstGeom>
        </p:spPr>
        <p:txBody>
          <a:bodyPr wrap="square" lIns="0" tIns="660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20"/>
              </a:spcBef>
            </a:pPr>
            <a:r>
              <a:rPr dirty="0" sz="1200" spc="-10" b="1">
                <a:solidFill>
                  <a:srgbClr val="80543B"/>
                </a:solidFill>
                <a:latin typeface="Aptos"/>
                <a:cs typeface="Aptos"/>
              </a:rPr>
              <a:t>FORMÅL</a:t>
            </a:r>
            <a:endParaRPr sz="1200">
              <a:latin typeface="Aptos"/>
              <a:cs typeface="Aptos"/>
            </a:endParaRPr>
          </a:p>
          <a:p>
            <a:pPr marL="12700" marR="5080">
              <a:lnSpc>
                <a:spcPct val="125000"/>
              </a:lnSpc>
              <a:spcBef>
                <a:spcPts val="55"/>
              </a:spcBef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denne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opgave skal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bruge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følesansen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til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identificere forskellige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typer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jord.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Formålet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give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kropslig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forståelse af, hvordan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forskellige grader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muld-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,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sand-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lerjord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føles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hvad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fortæller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om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jordens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struktur,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partikelstørrelse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formbarhed.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20" name="object 2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6928" y="2375331"/>
            <a:ext cx="6355079" cy="1143000"/>
          </a:xfrm>
          <a:prstGeom prst="rect">
            <a:avLst/>
          </a:prstGeom>
        </p:spPr>
      </p:pic>
      <p:grpSp>
        <p:nvGrpSpPr>
          <p:cNvPr id="21" name="object 21"/>
          <p:cNvGrpSpPr/>
          <p:nvPr/>
        </p:nvGrpSpPr>
        <p:grpSpPr>
          <a:xfrm>
            <a:off x="560579" y="3879850"/>
            <a:ext cx="1155700" cy="269240"/>
            <a:chOff x="560579" y="3879850"/>
            <a:chExt cx="1155700" cy="269240"/>
          </a:xfrm>
        </p:grpSpPr>
        <p:sp>
          <p:nvSpPr>
            <p:cNvPr id="22" name="object 22"/>
            <p:cNvSpPr/>
            <p:nvPr/>
          </p:nvSpPr>
          <p:spPr>
            <a:xfrm>
              <a:off x="566929" y="3886200"/>
              <a:ext cx="1143000" cy="256540"/>
            </a:xfrm>
            <a:custGeom>
              <a:avLst/>
              <a:gdLst/>
              <a:ahLst/>
              <a:cxnLst/>
              <a:rect l="l" t="t" r="r" b="b"/>
              <a:pathLst>
                <a:path w="1143000" h="256539">
                  <a:moveTo>
                    <a:pt x="36576" y="0"/>
                  </a:moveTo>
                  <a:lnTo>
                    <a:pt x="2324" y="23685"/>
                  </a:lnTo>
                  <a:lnTo>
                    <a:pt x="0" y="219456"/>
                  </a:lnTo>
                  <a:lnTo>
                    <a:pt x="292" y="224231"/>
                  </a:lnTo>
                  <a:lnTo>
                    <a:pt x="31800" y="255739"/>
                  </a:lnTo>
                  <a:lnTo>
                    <a:pt x="1106424" y="256032"/>
                  </a:lnTo>
                  <a:lnTo>
                    <a:pt x="1111199" y="255739"/>
                  </a:lnTo>
                  <a:lnTo>
                    <a:pt x="1142707" y="224231"/>
                  </a:lnTo>
                  <a:lnTo>
                    <a:pt x="1143000" y="36576"/>
                  </a:lnTo>
                  <a:lnTo>
                    <a:pt x="1142707" y="31800"/>
                  </a:lnTo>
                  <a:lnTo>
                    <a:pt x="111119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566929" y="3886200"/>
              <a:ext cx="1143000" cy="256540"/>
            </a:xfrm>
            <a:custGeom>
              <a:avLst/>
              <a:gdLst/>
              <a:ahLst/>
              <a:cxnLst/>
              <a:rect l="l" t="t" r="r" b="b"/>
              <a:pathLst>
                <a:path w="1143000" h="256539">
                  <a:moveTo>
                    <a:pt x="36576" y="0"/>
                  </a:moveTo>
                  <a:lnTo>
                    <a:pt x="1106424" y="0"/>
                  </a:lnTo>
                  <a:lnTo>
                    <a:pt x="1107617" y="0"/>
                  </a:lnTo>
                  <a:lnTo>
                    <a:pt x="1108811" y="63"/>
                  </a:lnTo>
                  <a:lnTo>
                    <a:pt x="1117041" y="1574"/>
                  </a:lnTo>
                  <a:lnTo>
                    <a:pt x="1118184" y="1917"/>
                  </a:lnTo>
                  <a:lnTo>
                    <a:pt x="1129626" y="8305"/>
                  </a:lnTo>
                  <a:lnTo>
                    <a:pt x="1130554" y="9067"/>
                  </a:lnTo>
                  <a:lnTo>
                    <a:pt x="1131443" y="9867"/>
                  </a:lnTo>
                  <a:lnTo>
                    <a:pt x="1132281" y="10718"/>
                  </a:lnTo>
                  <a:lnTo>
                    <a:pt x="1133132" y="11557"/>
                  </a:lnTo>
                  <a:lnTo>
                    <a:pt x="1133932" y="12446"/>
                  </a:lnTo>
                  <a:lnTo>
                    <a:pt x="1134694" y="13373"/>
                  </a:lnTo>
                  <a:lnTo>
                    <a:pt x="1135456" y="14300"/>
                  </a:lnTo>
                  <a:lnTo>
                    <a:pt x="1142288" y="29438"/>
                  </a:lnTo>
                  <a:lnTo>
                    <a:pt x="1142530" y="30619"/>
                  </a:lnTo>
                  <a:lnTo>
                    <a:pt x="1142707" y="31800"/>
                  </a:lnTo>
                  <a:lnTo>
                    <a:pt x="1142822" y="32994"/>
                  </a:lnTo>
                  <a:lnTo>
                    <a:pt x="1142936" y="34188"/>
                  </a:lnTo>
                  <a:lnTo>
                    <a:pt x="1143000" y="35382"/>
                  </a:lnTo>
                  <a:lnTo>
                    <a:pt x="1143000" y="36576"/>
                  </a:lnTo>
                  <a:lnTo>
                    <a:pt x="1143000" y="219456"/>
                  </a:lnTo>
                  <a:lnTo>
                    <a:pt x="1143000" y="220649"/>
                  </a:lnTo>
                  <a:lnTo>
                    <a:pt x="1142936" y="221843"/>
                  </a:lnTo>
                  <a:lnTo>
                    <a:pt x="1142822" y="223037"/>
                  </a:lnTo>
                  <a:lnTo>
                    <a:pt x="1142707" y="224231"/>
                  </a:lnTo>
                  <a:lnTo>
                    <a:pt x="1142530" y="225412"/>
                  </a:lnTo>
                  <a:lnTo>
                    <a:pt x="1142288" y="226593"/>
                  </a:lnTo>
                  <a:lnTo>
                    <a:pt x="1142060" y="227761"/>
                  </a:lnTo>
                  <a:lnTo>
                    <a:pt x="1134694" y="242658"/>
                  </a:lnTo>
                  <a:lnTo>
                    <a:pt x="1133932" y="243586"/>
                  </a:lnTo>
                  <a:lnTo>
                    <a:pt x="1133132" y="244475"/>
                  </a:lnTo>
                  <a:lnTo>
                    <a:pt x="1132281" y="245313"/>
                  </a:lnTo>
                  <a:lnTo>
                    <a:pt x="1131443" y="246164"/>
                  </a:lnTo>
                  <a:lnTo>
                    <a:pt x="1130554" y="246964"/>
                  </a:lnTo>
                  <a:lnTo>
                    <a:pt x="1129626" y="247726"/>
                  </a:lnTo>
                  <a:lnTo>
                    <a:pt x="1128699" y="248488"/>
                  </a:lnTo>
                  <a:lnTo>
                    <a:pt x="1117041" y="254457"/>
                  </a:lnTo>
                  <a:lnTo>
                    <a:pt x="1115898" y="254800"/>
                  </a:lnTo>
                  <a:lnTo>
                    <a:pt x="1107617" y="256032"/>
                  </a:lnTo>
                  <a:lnTo>
                    <a:pt x="1106424" y="256032"/>
                  </a:lnTo>
                  <a:lnTo>
                    <a:pt x="36576" y="256032"/>
                  </a:lnTo>
                  <a:lnTo>
                    <a:pt x="35382" y="256032"/>
                  </a:lnTo>
                  <a:lnTo>
                    <a:pt x="34188" y="255968"/>
                  </a:lnTo>
                  <a:lnTo>
                    <a:pt x="32994" y="255854"/>
                  </a:lnTo>
                  <a:lnTo>
                    <a:pt x="31800" y="255739"/>
                  </a:lnTo>
                  <a:lnTo>
                    <a:pt x="22580" y="253250"/>
                  </a:lnTo>
                  <a:lnTo>
                    <a:pt x="21475" y="252793"/>
                  </a:lnTo>
                  <a:lnTo>
                    <a:pt x="13373" y="247726"/>
                  </a:lnTo>
                  <a:lnTo>
                    <a:pt x="12446" y="246964"/>
                  </a:lnTo>
                  <a:lnTo>
                    <a:pt x="11557" y="246164"/>
                  </a:lnTo>
                  <a:lnTo>
                    <a:pt x="10706" y="245313"/>
                  </a:lnTo>
                  <a:lnTo>
                    <a:pt x="9867" y="244475"/>
                  </a:lnTo>
                  <a:lnTo>
                    <a:pt x="9067" y="243586"/>
                  </a:lnTo>
                  <a:lnTo>
                    <a:pt x="8305" y="242658"/>
                  </a:lnTo>
                  <a:lnTo>
                    <a:pt x="7543" y="241731"/>
                  </a:lnTo>
                  <a:lnTo>
                    <a:pt x="2781" y="233451"/>
                  </a:lnTo>
                  <a:lnTo>
                    <a:pt x="2324" y="232346"/>
                  </a:lnTo>
                  <a:lnTo>
                    <a:pt x="0" y="220649"/>
                  </a:lnTo>
                  <a:lnTo>
                    <a:pt x="0" y="219456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4" name="object 24"/>
          <p:cNvSpPr txBox="1"/>
          <p:nvPr/>
        </p:nvSpPr>
        <p:spPr>
          <a:xfrm>
            <a:off x="731333" y="3910203"/>
            <a:ext cx="81470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FFFFFF"/>
                </a:solidFill>
                <a:latin typeface="Aptos"/>
                <a:cs typeface="Aptos"/>
              </a:rPr>
              <a:t>JORDPRØVER</a:t>
            </a:r>
            <a:endParaRPr sz="1000">
              <a:latin typeface="Aptos"/>
              <a:cs typeface="Aptos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33670" y="4217798"/>
            <a:ext cx="1848485" cy="1193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0014" indent="-107314">
              <a:lnSpc>
                <a:spcPct val="100000"/>
              </a:lnSpc>
              <a:spcBef>
                <a:spcPts val="1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Sand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Lerjord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Siltjord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Kalkrig</a:t>
            </a:r>
            <a:r>
              <a:rPr dirty="0" sz="1000" spc="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jord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højt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indhold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humus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2965444" y="3879850"/>
            <a:ext cx="3963035" cy="1904364"/>
            <a:chOff x="2965444" y="3879850"/>
            <a:chExt cx="3963035" cy="1904364"/>
          </a:xfrm>
        </p:grpSpPr>
        <p:sp>
          <p:nvSpPr>
            <p:cNvPr id="27" name="object 27"/>
            <p:cNvSpPr/>
            <p:nvPr/>
          </p:nvSpPr>
          <p:spPr>
            <a:xfrm>
              <a:off x="2971794" y="3886200"/>
              <a:ext cx="3950335" cy="1891664"/>
            </a:xfrm>
            <a:custGeom>
              <a:avLst/>
              <a:gdLst/>
              <a:ahLst/>
              <a:cxnLst/>
              <a:rect l="l" t="t" r="r" b="b"/>
              <a:pathLst>
                <a:path w="3950334" h="1891664">
                  <a:moveTo>
                    <a:pt x="54863" y="0"/>
                  </a:moveTo>
                  <a:lnTo>
                    <a:pt x="13614" y="18681"/>
                  </a:lnTo>
                  <a:lnTo>
                    <a:pt x="0" y="1836813"/>
                  </a:lnTo>
                  <a:lnTo>
                    <a:pt x="1866" y="1851012"/>
                  </a:lnTo>
                  <a:lnTo>
                    <a:pt x="32219" y="1886775"/>
                  </a:lnTo>
                  <a:lnTo>
                    <a:pt x="3895356" y="1891664"/>
                  </a:lnTo>
                  <a:lnTo>
                    <a:pt x="3909555" y="1889798"/>
                  </a:lnTo>
                  <a:lnTo>
                    <a:pt x="3945331" y="1859445"/>
                  </a:lnTo>
                  <a:lnTo>
                    <a:pt x="3950208" y="54864"/>
                  </a:lnTo>
                  <a:lnTo>
                    <a:pt x="3948353" y="40652"/>
                  </a:lnTo>
                  <a:lnTo>
                    <a:pt x="3918000" y="4889"/>
                  </a:lnTo>
                  <a:lnTo>
                    <a:pt x="5486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2971794" y="3886200"/>
              <a:ext cx="3950335" cy="1891664"/>
            </a:xfrm>
            <a:custGeom>
              <a:avLst/>
              <a:gdLst/>
              <a:ahLst/>
              <a:cxnLst/>
              <a:rect l="l" t="t" r="r" b="b"/>
              <a:pathLst>
                <a:path w="3950334" h="1891664">
                  <a:moveTo>
                    <a:pt x="54863" y="0"/>
                  </a:moveTo>
                  <a:lnTo>
                    <a:pt x="3895356" y="0"/>
                  </a:lnTo>
                  <a:lnTo>
                    <a:pt x="3896258" y="0"/>
                  </a:lnTo>
                  <a:lnTo>
                    <a:pt x="3897147" y="25"/>
                  </a:lnTo>
                  <a:lnTo>
                    <a:pt x="3898049" y="63"/>
                  </a:lnTo>
                  <a:lnTo>
                    <a:pt x="3898938" y="114"/>
                  </a:lnTo>
                  <a:lnTo>
                    <a:pt x="3899839" y="177"/>
                  </a:lnTo>
                  <a:lnTo>
                    <a:pt x="3900728" y="266"/>
                  </a:lnTo>
                  <a:lnTo>
                    <a:pt x="3901630" y="355"/>
                  </a:lnTo>
                  <a:lnTo>
                    <a:pt x="3902519" y="457"/>
                  </a:lnTo>
                  <a:lnTo>
                    <a:pt x="3903408" y="596"/>
                  </a:lnTo>
                  <a:lnTo>
                    <a:pt x="3904284" y="723"/>
                  </a:lnTo>
                  <a:lnTo>
                    <a:pt x="3905173" y="876"/>
                  </a:lnTo>
                  <a:lnTo>
                    <a:pt x="3906050" y="1054"/>
                  </a:lnTo>
                  <a:lnTo>
                    <a:pt x="3906939" y="1231"/>
                  </a:lnTo>
                  <a:lnTo>
                    <a:pt x="3911269" y="2362"/>
                  </a:lnTo>
                  <a:lnTo>
                    <a:pt x="3912133" y="2628"/>
                  </a:lnTo>
                  <a:lnTo>
                    <a:pt x="3912997" y="2908"/>
                  </a:lnTo>
                  <a:lnTo>
                    <a:pt x="3913835" y="3213"/>
                  </a:lnTo>
                  <a:lnTo>
                    <a:pt x="3914686" y="3505"/>
                  </a:lnTo>
                  <a:lnTo>
                    <a:pt x="3915524" y="3835"/>
                  </a:lnTo>
                  <a:lnTo>
                    <a:pt x="3916349" y="4178"/>
                  </a:lnTo>
                  <a:lnTo>
                    <a:pt x="3917175" y="4521"/>
                  </a:lnTo>
                  <a:lnTo>
                    <a:pt x="3918000" y="4889"/>
                  </a:lnTo>
                  <a:lnTo>
                    <a:pt x="3918813" y="5270"/>
                  </a:lnTo>
                  <a:lnTo>
                    <a:pt x="3919626" y="5651"/>
                  </a:lnTo>
                  <a:lnTo>
                    <a:pt x="3920426" y="6057"/>
                  </a:lnTo>
                  <a:lnTo>
                    <a:pt x="3921213" y="6477"/>
                  </a:lnTo>
                  <a:lnTo>
                    <a:pt x="3922001" y="6896"/>
                  </a:lnTo>
                  <a:lnTo>
                    <a:pt x="3922788" y="7340"/>
                  </a:lnTo>
                  <a:lnTo>
                    <a:pt x="3923550" y="7810"/>
                  </a:lnTo>
                  <a:lnTo>
                    <a:pt x="3924325" y="8267"/>
                  </a:lnTo>
                  <a:lnTo>
                    <a:pt x="3925087" y="8750"/>
                  </a:lnTo>
                  <a:lnTo>
                    <a:pt x="3925824" y="9245"/>
                  </a:lnTo>
                  <a:lnTo>
                    <a:pt x="3926573" y="9740"/>
                  </a:lnTo>
                  <a:lnTo>
                    <a:pt x="3927309" y="10261"/>
                  </a:lnTo>
                  <a:lnTo>
                    <a:pt x="3928033" y="10795"/>
                  </a:lnTo>
                  <a:lnTo>
                    <a:pt x="3928757" y="11328"/>
                  </a:lnTo>
                  <a:lnTo>
                    <a:pt x="3929456" y="11887"/>
                  </a:lnTo>
                  <a:lnTo>
                    <a:pt x="3930154" y="12446"/>
                  </a:lnTo>
                  <a:lnTo>
                    <a:pt x="3930853" y="13017"/>
                  </a:lnTo>
                  <a:lnTo>
                    <a:pt x="3931526" y="13601"/>
                  </a:lnTo>
                  <a:lnTo>
                    <a:pt x="3932186" y="14211"/>
                  </a:lnTo>
                  <a:lnTo>
                    <a:pt x="3932859" y="14808"/>
                  </a:lnTo>
                  <a:lnTo>
                    <a:pt x="3933507" y="15430"/>
                  </a:lnTo>
                  <a:lnTo>
                    <a:pt x="3934142" y="16065"/>
                  </a:lnTo>
                  <a:lnTo>
                    <a:pt x="3934777" y="16700"/>
                  </a:lnTo>
                  <a:lnTo>
                    <a:pt x="3935399" y="17348"/>
                  </a:lnTo>
                  <a:lnTo>
                    <a:pt x="3935996" y="18021"/>
                  </a:lnTo>
                  <a:lnTo>
                    <a:pt x="3936606" y="18681"/>
                  </a:lnTo>
                  <a:lnTo>
                    <a:pt x="3937190" y="19367"/>
                  </a:lnTo>
                  <a:lnTo>
                    <a:pt x="3937762" y="20053"/>
                  </a:lnTo>
                  <a:lnTo>
                    <a:pt x="3938333" y="20751"/>
                  </a:lnTo>
                  <a:lnTo>
                    <a:pt x="3938879" y="21463"/>
                  </a:lnTo>
                  <a:lnTo>
                    <a:pt x="3939425" y="22174"/>
                  </a:lnTo>
                  <a:lnTo>
                    <a:pt x="3939959" y="22898"/>
                  </a:lnTo>
                  <a:lnTo>
                    <a:pt x="3940467" y="23634"/>
                  </a:lnTo>
                  <a:lnTo>
                    <a:pt x="3940962" y="24384"/>
                  </a:lnTo>
                  <a:lnTo>
                    <a:pt x="3941470" y="25133"/>
                  </a:lnTo>
                  <a:lnTo>
                    <a:pt x="3941953" y="25882"/>
                  </a:lnTo>
                  <a:lnTo>
                    <a:pt x="3942410" y="26657"/>
                  </a:lnTo>
                  <a:lnTo>
                    <a:pt x="3942867" y="27419"/>
                  </a:lnTo>
                  <a:lnTo>
                    <a:pt x="3943311" y="28206"/>
                  </a:lnTo>
                  <a:lnTo>
                    <a:pt x="3943730" y="28994"/>
                  </a:lnTo>
                  <a:lnTo>
                    <a:pt x="3944162" y="29794"/>
                  </a:lnTo>
                  <a:lnTo>
                    <a:pt x="3944569" y="30594"/>
                  </a:lnTo>
                  <a:lnTo>
                    <a:pt x="3944950" y="31407"/>
                  </a:lnTo>
                  <a:lnTo>
                    <a:pt x="3945331" y="32219"/>
                  </a:lnTo>
                  <a:lnTo>
                    <a:pt x="3947845" y="38938"/>
                  </a:lnTo>
                  <a:lnTo>
                    <a:pt x="3948112" y="39789"/>
                  </a:lnTo>
                  <a:lnTo>
                    <a:pt x="3948353" y="40652"/>
                  </a:lnTo>
                  <a:lnTo>
                    <a:pt x="3948569" y="41529"/>
                  </a:lnTo>
                  <a:lnTo>
                    <a:pt x="3948785" y="42405"/>
                  </a:lnTo>
                  <a:lnTo>
                    <a:pt x="3948988" y="43281"/>
                  </a:lnTo>
                  <a:lnTo>
                    <a:pt x="3949153" y="44157"/>
                  </a:lnTo>
                  <a:lnTo>
                    <a:pt x="3949331" y="45034"/>
                  </a:lnTo>
                  <a:lnTo>
                    <a:pt x="3950144" y="52171"/>
                  </a:lnTo>
                  <a:lnTo>
                    <a:pt x="3950195" y="53060"/>
                  </a:lnTo>
                  <a:lnTo>
                    <a:pt x="3950208" y="53962"/>
                  </a:lnTo>
                  <a:lnTo>
                    <a:pt x="3950208" y="54864"/>
                  </a:lnTo>
                  <a:lnTo>
                    <a:pt x="3950208" y="1836813"/>
                  </a:lnTo>
                  <a:lnTo>
                    <a:pt x="3950208" y="1837702"/>
                  </a:lnTo>
                  <a:lnTo>
                    <a:pt x="3950195" y="1838604"/>
                  </a:lnTo>
                  <a:lnTo>
                    <a:pt x="3950144" y="1839493"/>
                  </a:lnTo>
                  <a:lnTo>
                    <a:pt x="3950106" y="1840395"/>
                  </a:lnTo>
                  <a:lnTo>
                    <a:pt x="3949153" y="1847507"/>
                  </a:lnTo>
                  <a:lnTo>
                    <a:pt x="3948988" y="1848396"/>
                  </a:lnTo>
                  <a:lnTo>
                    <a:pt x="3948785" y="1849272"/>
                  </a:lnTo>
                  <a:lnTo>
                    <a:pt x="3948569" y="1850136"/>
                  </a:lnTo>
                  <a:lnTo>
                    <a:pt x="3948353" y="1851012"/>
                  </a:lnTo>
                  <a:lnTo>
                    <a:pt x="3948112" y="1851863"/>
                  </a:lnTo>
                  <a:lnTo>
                    <a:pt x="3947845" y="1852726"/>
                  </a:lnTo>
                  <a:lnTo>
                    <a:pt x="3947591" y="1853590"/>
                  </a:lnTo>
                  <a:lnTo>
                    <a:pt x="3944950" y="1860257"/>
                  </a:lnTo>
                  <a:lnTo>
                    <a:pt x="3944569" y="1861070"/>
                  </a:lnTo>
                  <a:lnTo>
                    <a:pt x="3944162" y="1861870"/>
                  </a:lnTo>
                  <a:lnTo>
                    <a:pt x="3943730" y="1862670"/>
                  </a:lnTo>
                  <a:lnTo>
                    <a:pt x="3943311" y="1863458"/>
                  </a:lnTo>
                  <a:lnTo>
                    <a:pt x="3942867" y="1864233"/>
                  </a:lnTo>
                  <a:lnTo>
                    <a:pt x="3942410" y="1865007"/>
                  </a:lnTo>
                  <a:lnTo>
                    <a:pt x="3941953" y="1865782"/>
                  </a:lnTo>
                  <a:lnTo>
                    <a:pt x="3941470" y="1866531"/>
                  </a:lnTo>
                  <a:lnTo>
                    <a:pt x="3940962" y="1867281"/>
                  </a:lnTo>
                  <a:lnTo>
                    <a:pt x="3940467" y="1868030"/>
                  </a:lnTo>
                  <a:lnTo>
                    <a:pt x="3937762" y="1871599"/>
                  </a:lnTo>
                  <a:lnTo>
                    <a:pt x="3937190" y="1872310"/>
                  </a:lnTo>
                  <a:lnTo>
                    <a:pt x="3936606" y="1872983"/>
                  </a:lnTo>
                  <a:lnTo>
                    <a:pt x="3935996" y="1873643"/>
                  </a:lnTo>
                  <a:lnTo>
                    <a:pt x="3935399" y="1874304"/>
                  </a:lnTo>
                  <a:lnTo>
                    <a:pt x="3934777" y="1874964"/>
                  </a:lnTo>
                  <a:lnTo>
                    <a:pt x="3934142" y="1875599"/>
                  </a:lnTo>
                  <a:lnTo>
                    <a:pt x="3933507" y="1876234"/>
                  </a:lnTo>
                  <a:lnTo>
                    <a:pt x="3932859" y="1876856"/>
                  </a:lnTo>
                  <a:lnTo>
                    <a:pt x="3932186" y="1877453"/>
                  </a:lnTo>
                  <a:lnTo>
                    <a:pt x="3931526" y="1878063"/>
                  </a:lnTo>
                  <a:lnTo>
                    <a:pt x="3928033" y="1880870"/>
                  </a:lnTo>
                  <a:lnTo>
                    <a:pt x="3927309" y="1881403"/>
                  </a:lnTo>
                  <a:lnTo>
                    <a:pt x="3926573" y="1881924"/>
                  </a:lnTo>
                  <a:lnTo>
                    <a:pt x="3925824" y="1882419"/>
                  </a:lnTo>
                  <a:lnTo>
                    <a:pt x="3925087" y="1882914"/>
                  </a:lnTo>
                  <a:lnTo>
                    <a:pt x="3921213" y="1885188"/>
                  </a:lnTo>
                  <a:lnTo>
                    <a:pt x="3920426" y="1885619"/>
                  </a:lnTo>
                  <a:lnTo>
                    <a:pt x="3919626" y="1886013"/>
                  </a:lnTo>
                  <a:lnTo>
                    <a:pt x="3918813" y="1886394"/>
                  </a:lnTo>
                  <a:lnTo>
                    <a:pt x="3918000" y="1886775"/>
                  </a:lnTo>
                  <a:lnTo>
                    <a:pt x="3913835" y="1888451"/>
                  </a:lnTo>
                  <a:lnTo>
                    <a:pt x="3912997" y="1888756"/>
                  </a:lnTo>
                  <a:lnTo>
                    <a:pt x="3908679" y="1890014"/>
                  </a:lnTo>
                  <a:lnTo>
                    <a:pt x="3907815" y="1890242"/>
                  </a:lnTo>
                  <a:lnTo>
                    <a:pt x="3906939" y="1890433"/>
                  </a:lnTo>
                  <a:lnTo>
                    <a:pt x="3906050" y="1890610"/>
                  </a:lnTo>
                  <a:lnTo>
                    <a:pt x="3905173" y="1890788"/>
                  </a:lnTo>
                  <a:lnTo>
                    <a:pt x="3900728" y="1891398"/>
                  </a:lnTo>
                  <a:lnTo>
                    <a:pt x="3899839" y="1891487"/>
                  </a:lnTo>
                  <a:lnTo>
                    <a:pt x="3898938" y="1891550"/>
                  </a:lnTo>
                  <a:lnTo>
                    <a:pt x="3898049" y="1891601"/>
                  </a:lnTo>
                  <a:lnTo>
                    <a:pt x="3897147" y="1891639"/>
                  </a:lnTo>
                  <a:lnTo>
                    <a:pt x="3896258" y="1891664"/>
                  </a:lnTo>
                  <a:lnTo>
                    <a:pt x="3895356" y="1891664"/>
                  </a:lnTo>
                  <a:lnTo>
                    <a:pt x="54863" y="1891664"/>
                  </a:lnTo>
                  <a:lnTo>
                    <a:pt x="53962" y="1891664"/>
                  </a:lnTo>
                  <a:lnTo>
                    <a:pt x="53073" y="1891639"/>
                  </a:lnTo>
                  <a:lnTo>
                    <a:pt x="52171" y="1891601"/>
                  </a:lnTo>
                  <a:lnTo>
                    <a:pt x="51269" y="1891550"/>
                  </a:lnTo>
                  <a:lnTo>
                    <a:pt x="50380" y="1891487"/>
                  </a:lnTo>
                  <a:lnTo>
                    <a:pt x="49491" y="1891398"/>
                  </a:lnTo>
                  <a:lnTo>
                    <a:pt x="48590" y="1891309"/>
                  </a:lnTo>
                  <a:lnTo>
                    <a:pt x="41528" y="1890014"/>
                  </a:lnTo>
                  <a:lnTo>
                    <a:pt x="40665" y="1889798"/>
                  </a:lnTo>
                  <a:lnTo>
                    <a:pt x="36385" y="1888451"/>
                  </a:lnTo>
                  <a:lnTo>
                    <a:pt x="35534" y="1888159"/>
                  </a:lnTo>
                  <a:lnTo>
                    <a:pt x="31407" y="1886394"/>
                  </a:lnTo>
                  <a:lnTo>
                    <a:pt x="30594" y="1886013"/>
                  </a:lnTo>
                  <a:lnTo>
                    <a:pt x="29794" y="1885619"/>
                  </a:lnTo>
                  <a:lnTo>
                    <a:pt x="29006" y="1885188"/>
                  </a:lnTo>
                  <a:lnTo>
                    <a:pt x="28206" y="1884756"/>
                  </a:lnTo>
                  <a:lnTo>
                    <a:pt x="22186" y="1880870"/>
                  </a:lnTo>
                  <a:lnTo>
                    <a:pt x="21462" y="1880336"/>
                  </a:lnTo>
                  <a:lnTo>
                    <a:pt x="18021" y="1877453"/>
                  </a:lnTo>
                  <a:lnTo>
                    <a:pt x="17360" y="1876856"/>
                  </a:lnTo>
                  <a:lnTo>
                    <a:pt x="16713" y="1876234"/>
                  </a:lnTo>
                  <a:lnTo>
                    <a:pt x="16078" y="1875599"/>
                  </a:lnTo>
                  <a:lnTo>
                    <a:pt x="15443" y="1874964"/>
                  </a:lnTo>
                  <a:lnTo>
                    <a:pt x="12458" y="1871599"/>
                  </a:lnTo>
                  <a:lnTo>
                    <a:pt x="11887" y="1870913"/>
                  </a:lnTo>
                  <a:lnTo>
                    <a:pt x="7810" y="1865007"/>
                  </a:lnTo>
                  <a:lnTo>
                    <a:pt x="7353" y="1864233"/>
                  </a:lnTo>
                  <a:lnTo>
                    <a:pt x="1650" y="1850136"/>
                  </a:lnTo>
                  <a:lnTo>
                    <a:pt x="1435" y="1849272"/>
                  </a:lnTo>
                  <a:lnTo>
                    <a:pt x="76" y="1839493"/>
                  </a:lnTo>
                  <a:lnTo>
                    <a:pt x="25" y="1838604"/>
                  </a:lnTo>
                  <a:lnTo>
                    <a:pt x="0" y="1837702"/>
                  </a:lnTo>
                  <a:lnTo>
                    <a:pt x="0" y="1836813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60"/>
                  </a:lnTo>
                  <a:lnTo>
                    <a:pt x="76" y="52171"/>
                  </a:lnTo>
                  <a:lnTo>
                    <a:pt x="114" y="51269"/>
                  </a:lnTo>
                  <a:lnTo>
                    <a:pt x="4178" y="33870"/>
                  </a:lnTo>
                  <a:lnTo>
                    <a:pt x="4521" y="33032"/>
                  </a:lnTo>
                  <a:lnTo>
                    <a:pt x="7810" y="26657"/>
                  </a:lnTo>
                  <a:lnTo>
                    <a:pt x="8267" y="25882"/>
                  </a:lnTo>
                  <a:lnTo>
                    <a:pt x="16078" y="16065"/>
                  </a:lnTo>
                  <a:lnTo>
                    <a:pt x="16713" y="15430"/>
                  </a:lnTo>
                  <a:lnTo>
                    <a:pt x="17360" y="14808"/>
                  </a:lnTo>
                  <a:lnTo>
                    <a:pt x="18021" y="14211"/>
                  </a:lnTo>
                  <a:lnTo>
                    <a:pt x="18694" y="13601"/>
                  </a:lnTo>
                  <a:lnTo>
                    <a:pt x="24383" y="9245"/>
                  </a:lnTo>
                  <a:lnTo>
                    <a:pt x="25133" y="8750"/>
                  </a:lnTo>
                  <a:lnTo>
                    <a:pt x="25895" y="8267"/>
                  </a:lnTo>
                  <a:lnTo>
                    <a:pt x="26657" y="7810"/>
                  </a:lnTo>
                  <a:lnTo>
                    <a:pt x="27431" y="7340"/>
                  </a:lnTo>
                  <a:lnTo>
                    <a:pt x="28206" y="6896"/>
                  </a:lnTo>
                  <a:lnTo>
                    <a:pt x="29006" y="6477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38074" y="2628"/>
                  </a:lnTo>
                  <a:lnTo>
                    <a:pt x="38938" y="2362"/>
                  </a:lnTo>
                  <a:lnTo>
                    <a:pt x="39801" y="2095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3" y="0"/>
                  </a:lnTo>
                  <a:close/>
                </a:path>
              </a:pathLst>
            </a:custGeom>
            <a:ln w="12700">
              <a:solidFill>
                <a:srgbClr val="D9E4D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2971800" y="3886200"/>
              <a:ext cx="73660" cy="1891664"/>
            </a:xfrm>
            <a:custGeom>
              <a:avLst/>
              <a:gdLst/>
              <a:ahLst/>
              <a:cxnLst/>
              <a:rect l="l" t="t" r="r" b="b"/>
              <a:pathLst>
                <a:path w="73660" h="1891664">
                  <a:moveTo>
                    <a:pt x="73151" y="0"/>
                  </a:moveTo>
                  <a:lnTo>
                    <a:pt x="0" y="0"/>
                  </a:lnTo>
                  <a:lnTo>
                    <a:pt x="0" y="1891665"/>
                  </a:lnTo>
                  <a:lnTo>
                    <a:pt x="73151" y="1891665"/>
                  </a:lnTo>
                  <a:lnTo>
                    <a:pt x="73151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2971800" y="3886200"/>
              <a:ext cx="73660" cy="1891664"/>
            </a:xfrm>
            <a:custGeom>
              <a:avLst/>
              <a:gdLst/>
              <a:ahLst/>
              <a:cxnLst/>
              <a:rect l="l" t="t" r="r" b="b"/>
              <a:pathLst>
                <a:path w="73660" h="1891664">
                  <a:moveTo>
                    <a:pt x="0" y="0"/>
                  </a:moveTo>
                  <a:lnTo>
                    <a:pt x="0" y="1891664"/>
                  </a:lnTo>
                  <a:lnTo>
                    <a:pt x="73152" y="1891664"/>
                  </a:lnTo>
                  <a:lnTo>
                    <a:pt x="73152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1" name="object 31"/>
          <p:cNvSpPr txBox="1"/>
          <p:nvPr/>
        </p:nvSpPr>
        <p:spPr>
          <a:xfrm>
            <a:off x="3160524" y="3910203"/>
            <a:ext cx="79184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80543B"/>
                </a:solidFill>
                <a:latin typeface="Aptos"/>
                <a:cs typeface="Aptos"/>
              </a:rPr>
              <a:t>SÅDAN</a:t>
            </a:r>
            <a:r>
              <a:rPr dirty="0" sz="1000" spc="-5" b="1">
                <a:solidFill>
                  <a:srgbClr val="80543B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80543B"/>
                </a:solidFill>
                <a:latin typeface="Aptos"/>
                <a:cs typeface="Aptos"/>
              </a:rPr>
              <a:t>GØR</a:t>
            </a:r>
            <a:r>
              <a:rPr dirty="0" sz="1000" spc="-5" b="1">
                <a:solidFill>
                  <a:srgbClr val="80543B"/>
                </a:solidFill>
                <a:latin typeface="Aptos"/>
                <a:cs typeface="Aptos"/>
              </a:rPr>
              <a:t> </a:t>
            </a:r>
            <a:r>
              <a:rPr dirty="0" sz="1000" spc="-50" b="1">
                <a:solidFill>
                  <a:srgbClr val="80543B"/>
                </a:solidFill>
                <a:latin typeface="Aptos"/>
                <a:cs typeface="Aptos"/>
              </a:rPr>
              <a:t>I</a:t>
            </a:r>
            <a:endParaRPr sz="1000">
              <a:latin typeface="Aptos"/>
              <a:cs typeface="Apto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160524" y="4217798"/>
            <a:ext cx="3517265" cy="144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0014" indent="-107314">
              <a:lnSpc>
                <a:spcPct val="100000"/>
              </a:lnSpc>
              <a:spcBef>
                <a:spcPts val="1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Læg</a:t>
            </a:r>
            <a:r>
              <a:rPr dirty="0" sz="1000" spc="-3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hver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prøve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lille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beholder.</a:t>
            </a:r>
            <a:endParaRPr sz="1000">
              <a:latin typeface="Aptos"/>
              <a:cs typeface="Aptos"/>
            </a:endParaRPr>
          </a:p>
          <a:p>
            <a:pPr marL="120650" marR="5080" indent="-107950">
              <a:lnSpc>
                <a:spcPct val="166700"/>
              </a:lnSpc>
              <a:buFont typeface="Times New Roman"/>
              <a:buChar char="•"/>
              <a:tabLst>
                <a:tab pos="120650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Jeres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lærer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giver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beholder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tilfældigt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nummer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dækker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dem</a:t>
            </a:r>
            <a:r>
              <a:rPr dirty="0" sz="1000" spc="-3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til,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så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ikke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kan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indholdet.</a:t>
            </a:r>
            <a:endParaRPr sz="1000">
              <a:latin typeface="Aptos"/>
              <a:cs typeface="Aptos"/>
            </a:endParaRPr>
          </a:p>
          <a:p>
            <a:pPr marL="120650" marR="69850" indent="-107950">
              <a:lnSpc>
                <a:spcPct val="166700"/>
              </a:lnSpc>
              <a:buFont typeface="Times New Roman"/>
              <a:buChar char="•"/>
              <a:tabLst>
                <a:tab pos="120650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skiftes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til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stikke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hånden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ned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beholderen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én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ad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gangen 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mærker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jorden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ca.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10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sek.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Efter</a:t>
            </a:r>
            <a:r>
              <a:rPr dirty="0" sz="1000" spc="-3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hver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prøve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noteres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observationerne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skemaet.</a:t>
            </a:r>
            <a:endParaRPr sz="1000">
              <a:latin typeface="Aptos"/>
              <a:cs typeface="Aptos"/>
            </a:endParaRPr>
          </a:p>
        </p:txBody>
      </p:sp>
      <p:graphicFrame>
        <p:nvGraphicFramePr>
          <p:cNvPr id="33" name="object 33"/>
          <p:cNvGraphicFramePr>
            <a:graphicFrameLocks noGrp="1"/>
          </p:cNvGraphicFramePr>
          <p:nvPr/>
        </p:nvGraphicFramePr>
        <p:xfrm>
          <a:off x="502916" y="6970903"/>
          <a:ext cx="6443980" cy="28790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52270"/>
                <a:gridCol w="940434"/>
                <a:gridCol w="940435"/>
                <a:gridCol w="940435"/>
                <a:gridCol w="940435"/>
                <a:gridCol w="940435"/>
              </a:tblGrid>
              <a:tr h="4114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80543B"/>
                    </a:solidFill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1115"/>
                        </a:spcBef>
                      </a:pPr>
                      <a:r>
                        <a:rPr dirty="0" sz="100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Beholder</a:t>
                      </a:r>
                      <a:r>
                        <a:rPr dirty="0" sz="1000" spc="-5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 1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14160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80543B"/>
                    </a:solidFill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1115"/>
                        </a:spcBef>
                      </a:pPr>
                      <a:r>
                        <a:rPr dirty="0" sz="100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Beholder</a:t>
                      </a:r>
                      <a:r>
                        <a:rPr dirty="0" sz="1000" spc="-5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 2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14160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80543B"/>
                    </a:solidFill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1115"/>
                        </a:spcBef>
                      </a:pPr>
                      <a:r>
                        <a:rPr dirty="0" sz="100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Beholder</a:t>
                      </a:r>
                      <a:r>
                        <a:rPr dirty="0" sz="1000" spc="-5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 3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14160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80543B"/>
                    </a:solidFill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1115"/>
                        </a:spcBef>
                      </a:pPr>
                      <a:r>
                        <a:rPr dirty="0" sz="100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Beholder</a:t>
                      </a:r>
                      <a:r>
                        <a:rPr dirty="0" sz="1000" spc="-5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 4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14160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80543B"/>
                    </a:solidFill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1115"/>
                        </a:spcBef>
                      </a:pPr>
                      <a:r>
                        <a:rPr dirty="0" sz="100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Beholder</a:t>
                      </a:r>
                      <a:r>
                        <a:rPr dirty="0" sz="1000" spc="-5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 5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14160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80543B"/>
                    </a:solidFill>
                  </a:tcPr>
                </a:tc>
              </a:tr>
              <a:tr h="4108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endParaRPr sz="900">
                        <a:latin typeface="Liberation Serif"/>
                        <a:cs typeface="Liberation Serif"/>
                      </a:endParaRPr>
                    </a:p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dirty="0" sz="9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Hvordan</a:t>
                      </a:r>
                      <a:r>
                        <a:rPr dirty="0" sz="900" spc="-2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føles</a:t>
                      </a:r>
                      <a:r>
                        <a:rPr dirty="0" sz="9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jorden?</a:t>
                      </a:r>
                      <a:endParaRPr sz="900">
                        <a:latin typeface="Aptos"/>
                        <a:cs typeface="Aptos"/>
                      </a:endParaRPr>
                    </a:p>
                  </a:txBody>
                  <a:tcPr marL="0" marR="0" marB="0" marT="1206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endParaRPr sz="900">
                        <a:latin typeface="Liberation Serif"/>
                        <a:cs typeface="Liberation Serif"/>
                      </a:endParaRPr>
                    </a:p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dirty="0" sz="9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Kan</a:t>
                      </a:r>
                      <a:r>
                        <a:rPr dirty="0" sz="900" spc="-3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den</a:t>
                      </a:r>
                      <a:r>
                        <a:rPr dirty="0" sz="900" spc="-3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formes?</a:t>
                      </a:r>
                      <a:endParaRPr sz="900">
                        <a:latin typeface="Aptos"/>
                        <a:cs typeface="Aptos"/>
                      </a:endParaRPr>
                    </a:p>
                  </a:txBody>
                  <a:tcPr marL="0" marR="0" marB="0" marT="1206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endParaRPr sz="900">
                        <a:latin typeface="Liberation Serif"/>
                        <a:cs typeface="Liberation Serif"/>
                      </a:endParaRPr>
                    </a:p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dirty="0" sz="9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Hvor</a:t>
                      </a:r>
                      <a:r>
                        <a:rPr dirty="0" sz="9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hurtigt</a:t>
                      </a:r>
                      <a:r>
                        <a:rPr dirty="0" sz="9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smuldrer </a:t>
                      </a:r>
                      <a:r>
                        <a:rPr dirty="0" sz="900" spc="-2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den?</a:t>
                      </a:r>
                      <a:endParaRPr sz="900">
                        <a:latin typeface="Aptos"/>
                        <a:cs typeface="Aptos"/>
                      </a:endParaRPr>
                    </a:p>
                  </a:txBody>
                  <a:tcPr marL="0" marR="0" marB="0" marT="1206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marL="50800" marR="614045">
                        <a:lnSpc>
                          <a:spcPct val="125000"/>
                        </a:lnSpc>
                        <a:spcBef>
                          <a:spcPts val="20"/>
                        </a:spcBef>
                      </a:pPr>
                      <a:r>
                        <a:rPr dirty="0" sz="9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Hvordan</a:t>
                      </a:r>
                      <a:r>
                        <a:rPr dirty="0" sz="9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føles</a:t>
                      </a:r>
                      <a:r>
                        <a:rPr dirty="0" sz="900" spc="5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partikelfordelingen?</a:t>
                      </a:r>
                      <a:endParaRPr sz="900">
                        <a:latin typeface="Aptos"/>
                        <a:cs typeface="Aptos"/>
                      </a:endParaRPr>
                    </a:p>
                  </a:txBody>
                  <a:tcPr marL="0" marR="0" marB="0" marT="254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endParaRPr sz="900">
                        <a:latin typeface="Liberation Serif"/>
                        <a:cs typeface="Liberation Serif"/>
                      </a:endParaRPr>
                    </a:p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dirty="0" sz="9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Hvad</a:t>
                      </a:r>
                      <a:r>
                        <a:rPr dirty="0" sz="9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lugter</a:t>
                      </a:r>
                      <a:r>
                        <a:rPr dirty="0" sz="9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jorden</a:t>
                      </a:r>
                      <a:r>
                        <a:rPr dirty="0" sz="9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 spc="-2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af?</a:t>
                      </a:r>
                      <a:endParaRPr sz="900">
                        <a:latin typeface="Aptos"/>
                        <a:cs typeface="Aptos"/>
                      </a:endParaRPr>
                    </a:p>
                  </a:txBody>
                  <a:tcPr marL="0" marR="0" marB="0" marT="1206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108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endParaRPr sz="900">
                        <a:latin typeface="Liberation Serif"/>
                        <a:cs typeface="Liberation Serif"/>
                      </a:endParaRPr>
                    </a:p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dirty="0" sz="9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Hvilken</a:t>
                      </a:r>
                      <a:r>
                        <a:rPr dirty="0" sz="900" spc="-2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jordtype</a:t>
                      </a:r>
                      <a:r>
                        <a:rPr dirty="0" sz="9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tror</a:t>
                      </a:r>
                      <a:r>
                        <a:rPr dirty="0" sz="9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du</a:t>
                      </a:r>
                      <a:r>
                        <a:rPr dirty="0" sz="9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det</a:t>
                      </a:r>
                      <a:r>
                        <a:rPr dirty="0" sz="900" spc="-1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 spc="-2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er?</a:t>
                      </a:r>
                      <a:endParaRPr sz="900">
                        <a:latin typeface="Aptos"/>
                        <a:cs typeface="Aptos"/>
                      </a:endParaRPr>
                    </a:p>
                  </a:txBody>
                  <a:tcPr marL="0" marR="0" marB="0" marT="1206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4" name="object 34"/>
          <p:cNvSpPr/>
          <p:nvPr/>
        </p:nvSpPr>
        <p:spPr>
          <a:xfrm>
            <a:off x="530351" y="10012679"/>
            <a:ext cx="6492240" cy="0"/>
          </a:xfrm>
          <a:custGeom>
            <a:avLst/>
            <a:gdLst/>
            <a:ahLst/>
            <a:cxnLst/>
            <a:rect l="l" t="t" r="r" b="b"/>
            <a:pathLst>
              <a:path w="6492240" h="0">
                <a:moveTo>
                  <a:pt x="0" y="0"/>
                </a:moveTo>
                <a:lnTo>
                  <a:pt x="6492240" y="0"/>
                </a:lnTo>
              </a:path>
            </a:pathLst>
          </a:custGeom>
          <a:ln w="12700">
            <a:solidFill>
              <a:srgbClr val="DCE5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76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pc="-10"/>
              <a:t>Mikroliv</a:t>
            </a:r>
            <a:r>
              <a:rPr dirty="0"/>
              <a:t> og</a:t>
            </a:r>
            <a:r>
              <a:rPr dirty="0" spc="5"/>
              <a:t> </a:t>
            </a:r>
            <a:r>
              <a:rPr dirty="0" spc="-10"/>
              <a:t>udvidet</a:t>
            </a:r>
            <a:r>
              <a:rPr dirty="0" spc="5"/>
              <a:t> </a:t>
            </a:r>
            <a:r>
              <a:rPr dirty="0"/>
              <a:t>jordsundhed</a:t>
            </a:r>
            <a:r>
              <a:rPr dirty="0" spc="10"/>
              <a:t> </a:t>
            </a:r>
            <a:r>
              <a:rPr dirty="0"/>
              <a:t>·</a:t>
            </a:r>
            <a:r>
              <a:rPr dirty="0" spc="10"/>
              <a:t> </a:t>
            </a:r>
            <a:r>
              <a:rPr dirty="0" spc="-25"/>
              <a:t>GF2</a:t>
            </a:r>
          </a:p>
        </p:txBody>
      </p:sp>
      <p:sp>
        <p:nvSpPr>
          <p:cNvPr id="36" name="object 3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635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350" y="-6350"/>
            <a:ext cx="7574915" cy="86360"/>
            <a:chOff x="-6350" y="-6350"/>
            <a:chExt cx="7574915" cy="8636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4BA9D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4BA9D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" name="object 5"/>
          <p:cNvGrpSpPr/>
          <p:nvPr/>
        </p:nvGrpSpPr>
        <p:grpSpPr>
          <a:xfrm>
            <a:off x="-6350" y="10609835"/>
            <a:ext cx="7574915" cy="86360"/>
            <a:chOff x="-6350" y="10609835"/>
            <a:chExt cx="7574915" cy="86360"/>
          </a:xfrm>
        </p:grpSpPr>
        <p:sp>
          <p:nvSpPr>
            <p:cNvPr id="6" name="object 6"/>
            <p:cNvSpPr/>
            <p:nvPr/>
          </p:nvSpPr>
          <p:spPr>
            <a:xfrm>
              <a:off x="0" y="10616184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4BA9D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10616185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4BA9D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59042" y="10253217"/>
            <a:ext cx="122427" cy="122428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432562" y="432561"/>
            <a:ext cx="488315" cy="488315"/>
            <a:chOff x="432562" y="432561"/>
            <a:chExt cx="488315" cy="488315"/>
          </a:xfrm>
        </p:grpSpPr>
        <p:sp>
          <p:nvSpPr>
            <p:cNvPr id="10" name="object 10"/>
            <p:cNvSpPr/>
            <p:nvPr/>
          </p:nvSpPr>
          <p:spPr>
            <a:xfrm>
              <a:off x="438912" y="438911"/>
              <a:ext cx="475615" cy="475615"/>
            </a:xfrm>
            <a:custGeom>
              <a:avLst/>
              <a:gdLst/>
              <a:ahLst/>
              <a:cxnLst/>
              <a:rect l="l" t="t" r="r" b="b"/>
              <a:pathLst>
                <a:path w="475615" h="475615">
                  <a:moveTo>
                    <a:pt x="237744" y="0"/>
                  </a:moveTo>
                  <a:lnTo>
                    <a:pt x="189829" y="4829"/>
                  </a:lnTo>
                  <a:lnTo>
                    <a:pt x="145202" y="18682"/>
                  </a:lnTo>
                  <a:lnTo>
                    <a:pt x="104817" y="40602"/>
                  </a:lnTo>
                  <a:lnTo>
                    <a:pt x="69632" y="69632"/>
                  </a:lnTo>
                  <a:lnTo>
                    <a:pt x="40602" y="104817"/>
                  </a:lnTo>
                  <a:lnTo>
                    <a:pt x="18682" y="145202"/>
                  </a:lnTo>
                  <a:lnTo>
                    <a:pt x="4829" y="189829"/>
                  </a:lnTo>
                  <a:lnTo>
                    <a:pt x="0" y="237744"/>
                  </a:lnTo>
                  <a:lnTo>
                    <a:pt x="4829" y="285658"/>
                  </a:lnTo>
                  <a:lnTo>
                    <a:pt x="18682" y="330285"/>
                  </a:lnTo>
                  <a:lnTo>
                    <a:pt x="40602" y="370670"/>
                  </a:lnTo>
                  <a:lnTo>
                    <a:pt x="69632" y="405855"/>
                  </a:lnTo>
                  <a:lnTo>
                    <a:pt x="104817" y="434885"/>
                  </a:lnTo>
                  <a:lnTo>
                    <a:pt x="145202" y="456805"/>
                  </a:lnTo>
                  <a:lnTo>
                    <a:pt x="189829" y="470658"/>
                  </a:lnTo>
                  <a:lnTo>
                    <a:pt x="237744" y="475488"/>
                  </a:lnTo>
                  <a:lnTo>
                    <a:pt x="285658" y="470658"/>
                  </a:lnTo>
                  <a:lnTo>
                    <a:pt x="330285" y="456805"/>
                  </a:lnTo>
                  <a:lnTo>
                    <a:pt x="370670" y="434885"/>
                  </a:lnTo>
                  <a:lnTo>
                    <a:pt x="405855" y="405855"/>
                  </a:lnTo>
                  <a:lnTo>
                    <a:pt x="434885" y="370670"/>
                  </a:lnTo>
                  <a:lnTo>
                    <a:pt x="456805" y="330285"/>
                  </a:lnTo>
                  <a:lnTo>
                    <a:pt x="470658" y="285658"/>
                  </a:lnTo>
                  <a:lnTo>
                    <a:pt x="475488" y="237744"/>
                  </a:lnTo>
                  <a:lnTo>
                    <a:pt x="470658" y="189829"/>
                  </a:lnTo>
                  <a:lnTo>
                    <a:pt x="456805" y="145202"/>
                  </a:lnTo>
                  <a:lnTo>
                    <a:pt x="434885" y="104817"/>
                  </a:lnTo>
                  <a:lnTo>
                    <a:pt x="405855" y="69632"/>
                  </a:lnTo>
                  <a:lnTo>
                    <a:pt x="370670" y="40602"/>
                  </a:lnTo>
                  <a:lnTo>
                    <a:pt x="330285" y="18682"/>
                  </a:lnTo>
                  <a:lnTo>
                    <a:pt x="285658" y="4829"/>
                  </a:lnTo>
                  <a:lnTo>
                    <a:pt x="237744" y="0"/>
                  </a:lnTo>
                  <a:close/>
                </a:path>
              </a:pathLst>
            </a:custGeom>
            <a:solidFill>
              <a:srgbClr val="4BA9D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438912" y="438911"/>
              <a:ext cx="475615" cy="475615"/>
            </a:xfrm>
            <a:custGeom>
              <a:avLst/>
              <a:gdLst/>
              <a:ahLst/>
              <a:cxnLst/>
              <a:rect l="l" t="t" r="r" b="b"/>
              <a:pathLst>
                <a:path w="475615" h="475615">
                  <a:moveTo>
                    <a:pt x="475488" y="237744"/>
                  </a:moveTo>
                  <a:lnTo>
                    <a:pt x="470658" y="285658"/>
                  </a:lnTo>
                  <a:lnTo>
                    <a:pt x="456805" y="330285"/>
                  </a:lnTo>
                  <a:lnTo>
                    <a:pt x="434885" y="370670"/>
                  </a:lnTo>
                  <a:lnTo>
                    <a:pt x="405855" y="405855"/>
                  </a:lnTo>
                  <a:lnTo>
                    <a:pt x="370670" y="434885"/>
                  </a:lnTo>
                  <a:lnTo>
                    <a:pt x="330285" y="456805"/>
                  </a:lnTo>
                  <a:lnTo>
                    <a:pt x="285658" y="470658"/>
                  </a:lnTo>
                  <a:lnTo>
                    <a:pt x="237744" y="475488"/>
                  </a:lnTo>
                  <a:lnTo>
                    <a:pt x="189829" y="470658"/>
                  </a:lnTo>
                  <a:lnTo>
                    <a:pt x="145202" y="456805"/>
                  </a:lnTo>
                  <a:lnTo>
                    <a:pt x="104817" y="434885"/>
                  </a:lnTo>
                  <a:lnTo>
                    <a:pt x="69632" y="405855"/>
                  </a:lnTo>
                  <a:lnTo>
                    <a:pt x="40602" y="370670"/>
                  </a:lnTo>
                  <a:lnTo>
                    <a:pt x="18682" y="330285"/>
                  </a:lnTo>
                  <a:lnTo>
                    <a:pt x="4829" y="285658"/>
                  </a:lnTo>
                  <a:lnTo>
                    <a:pt x="0" y="237744"/>
                  </a:lnTo>
                  <a:lnTo>
                    <a:pt x="4829" y="189829"/>
                  </a:lnTo>
                  <a:lnTo>
                    <a:pt x="18682" y="145202"/>
                  </a:lnTo>
                  <a:lnTo>
                    <a:pt x="40602" y="104817"/>
                  </a:lnTo>
                  <a:lnTo>
                    <a:pt x="69632" y="69632"/>
                  </a:lnTo>
                  <a:lnTo>
                    <a:pt x="104817" y="40602"/>
                  </a:lnTo>
                  <a:lnTo>
                    <a:pt x="145202" y="18682"/>
                  </a:lnTo>
                  <a:lnTo>
                    <a:pt x="189829" y="4829"/>
                  </a:lnTo>
                  <a:lnTo>
                    <a:pt x="237744" y="0"/>
                  </a:lnTo>
                  <a:lnTo>
                    <a:pt x="285658" y="4829"/>
                  </a:lnTo>
                  <a:lnTo>
                    <a:pt x="330285" y="18682"/>
                  </a:lnTo>
                  <a:lnTo>
                    <a:pt x="370670" y="40602"/>
                  </a:lnTo>
                  <a:lnTo>
                    <a:pt x="405855" y="69632"/>
                  </a:lnTo>
                  <a:lnTo>
                    <a:pt x="434885" y="104817"/>
                  </a:lnTo>
                  <a:lnTo>
                    <a:pt x="456805" y="145202"/>
                  </a:lnTo>
                  <a:lnTo>
                    <a:pt x="470658" y="189829"/>
                  </a:lnTo>
                  <a:lnTo>
                    <a:pt x="475488" y="237744"/>
                  </a:lnTo>
                </a:path>
              </a:pathLst>
            </a:custGeom>
            <a:ln w="12700">
              <a:solidFill>
                <a:srgbClr val="4BA9D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613075" y="488968"/>
            <a:ext cx="127635" cy="254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50" b="1">
                <a:solidFill>
                  <a:srgbClr val="FFFFFF"/>
                </a:solidFill>
                <a:latin typeface="Aptos"/>
                <a:cs typeface="Aptos"/>
              </a:rPr>
              <a:t>7</a:t>
            </a:r>
            <a:endParaRPr sz="1500">
              <a:latin typeface="Aptos"/>
              <a:cs typeface="Apto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30300" y="435126"/>
            <a:ext cx="3447415" cy="960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30"/>
              </a:lnSpc>
              <a:spcBef>
                <a:spcPts val="100"/>
              </a:spcBef>
            </a:pPr>
            <a:r>
              <a:rPr dirty="0" sz="1200" spc="-10" b="1">
                <a:solidFill>
                  <a:srgbClr val="4BA9D0"/>
                </a:solidFill>
                <a:latin typeface="Aptos"/>
                <a:cs typeface="Aptos"/>
              </a:rPr>
              <a:t>OPGAVE</a:t>
            </a:r>
            <a:endParaRPr sz="1200">
              <a:latin typeface="Aptos"/>
              <a:cs typeface="Aptos"/>
            </a:endParaRPr>
          </a:p>
          <a:p>
            <a:pPr marL="12700">
              <a:lnSpc>
                <a:spcPts val="2630"/>
              </a:lnSpc>
            </a:pPr>
            <a:r>
              <a:rPr dirty="0" sz="2200" spc="-45" b="1">
                <a:solidFill>
                  <a:srgbClr val="16483A"/>
                </a:solidFill>
                <a:latin typeface="Aptos Display"/>
                <a:cs typeface="Aptos Display"/>
              </a:rPr>
              <a:t>Infiltrationstest</a:t>
            </a:r>
            <a:r>
              <a:rPr dirty="0" sz="2200" spc="-25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b="1">
                <a:solidFill>
                  <a:srgbClr val="16483A"/>
                </a:solidFill>
                <a:latin typeface="Aptos Display"/>
                <a:cs typeface="Aptos Display"/>
              </a:rPr>
              <a:t>–</a:t>
            </a:r>
            <a:r>
              <a:rPr dirty="0" sz="2200" spc="-15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b="1">
                <a:solidFill>
                  <a:srgbClr val="16483A"/>
                </a:solidFill>
                <a:latin typeface="Aptos Display"/>
                <a:cs typeface="Aptos Display"/>
              </a:rPr>
              <a:t>hvor</a:t>
            </a:r>
            <a:r>
              <a:rPr dirty="0" sz="2200" spc="-15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spc="-10" b="1">
                <a:solidFill>
                  <a:srgbClr val="16483A"/>
                </a:solidFill>
                <a:latin typeface="Aptos Display"/>
                <a:cs typeface="Aptos Display"/>
              </a:rPr>
              <a:t>hurtigt</a:t>
            </a:r>
            <a:endParaRPr sz="2200">
              <a:latin typeface="Aptos Display"/>
              <a:cs typeface="Aptos Display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200" b="1">
                <a:solidFill>
                  <a:srgbClr val="16483A"/>
                </a:solidFill>
                <a:latin typeface="Aptos Display"/>
                <a:cs typeface="Aptos Display"/>
              </a:rPr>
              <a:t>drikker</a:t>
            </a:r>
            <a:r>
              <a:rPr dirty="0" sz="2200" spc="-70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b="1">
                <a:solidFill>
                  <a:srgbClr val="16483A"/>
                </a:solidFill>
                <a:latin typeface="Aptos Display"/>
                <a:cs typeface="Aptos Display"/>
              </a:rPr>
              <a:t>jorden</a:t>
            </a:r>
            <a:r>
              <a:rPr dirty="0" sz="2200" spc="-70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spc="-10" b="1">
                <a:solidFill>
                  <a:srgbClr val="16483A"/>
                </a:solidFill>
                <a:latin typeface="Aptos Display"/>
                <a:cs typeface="Aptos Display"/>
              </a:rPr>
              <a:t>vand?</a:t>
            </a:r>
            <a:endParaRPr sz="2200">
              <a:latin typeface="Aptos Display"/>
              <a:cs typeface="Aptos Display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560577" y="1548129"/>
            <a:ext cx="6367780" cy="1007110"/>
            <a:chOff x="560577" y="1548129"/>
            <a:chExt cx="6367780" cy="1007110"/>
          </a:xfrm>
        </p:grpSpPr>
        <p:sp>
          <p:nvSpPr>
            <p:cNvPr id="15" name="object 15"/>
            <p:cNvSpPr/>
            <p:nvPr/>
          </p:nvSpPr>
          <p:spPr>
            <a:xfrm>
              <a:off x="566930" y="1554479"/>
              <a:ext cx="6355080" cy="994410"/>
            </a:xfrm>
            <a:custGeom>
              <a:avLst/>
              <a:gdLst/>
              <a:ahLst/>
              <a:cxnLst/>
              <a:rect l="l" t="t" r="r" b="b"/>
              <a:pathLst>
                <a:path w="6355080" h="994410">
                  <a:moveTo>
                    <a:pt x="54864" y="0"/>
                  </a:moveTo>
                  <a:lnTo>
                    <a:pt x="13601" y="18681"/>
                  </a:lnTo>
                  <a:lnTo>
                    <a:pt x="0" y="939546"/>
                  </a:lnTo>
                  <a:lnTo>
                    <a:pt x="2095" y="954620"/>
                  </a:lnTo>
                  <a:lnTo>
                    <a:pt x="30594" y="988758"/>
                  </a:lnTo>
                  <a:lnTo>
                    <a:pt x="6300216" y="994410"/>
                  </a:lnTo>
                  <a:lnTo>
                    <a:pt x="6312674" y="992987"/>
                  </a:lnTo>
                  <a:lnTo>
                    <a:pt x="6349428" y="963815"/>
                  </a:lnTo>
                  <a:lnTo>
                    <a:pt x="6355080" y="54864"/>
                  </a:lnTo>
                  <a:lnTo>
                    <a:pt x="6353213" y="40665"/>
                  </a:lnTo>
                  <a:lnTo>
                    <a:pt x="6322860" y="4889"/>
                  </a:lnTo>
                  <a:lnTo>
                    <a:pt x="548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566930" y="1554479"/>
              <a:ext cx="6355080" cy="994410"/>
            </a:xfrm>
            <a:custGeom>
              <a:avLst/>
              <a:gdLst/>
              <a:ahLst/>
              <a:cxnLst/>
              <a:rect l="l" t="t" r="r" b="b"/>
              <a:pathLst>
                <a:path w="6355080" h="994410">
                  <a:moveTo>
                    <a:pt x="54864" y="0"/>
                  </a:moveTo>
                  <a:lnTo>
                    <a:pt x="6300216" y="0"/>
                  </a:lnTo>
                  <a:lnTo>
                    <a:pt x="6301105" y="0"/>
                  </a:lnTo>
                  <a:lnTo>
                    <a:pt x="6302006" y="25"/>
                  </a:lnTo>
                  <a:lnTo>
                    <a:pt x="6302895" y="63"/>
                  </a:lnTo>
                  <a:lnTo>
                    <a:pt x="6303797" y="114"/>
                  </a:lnTo>
                  <a:lnTo>
                    <a:pt x="6304699" y="177"/>
                  </a:lnTo>
                  <a:lnTo>
                    <a:pt x="6305588" y="266"/>
                  </a:lnTo>
                  <a:lnTo>
                    <a:pt x="6306477" y="355"/>
                  </a:lnTo>
                  <a:lnTo>
                    <a:pt x="6307378" y="457"/>
                  </a:lnTo>
                  <a:lnTo>
                    <a:pt x="6308267" y="596"/>
                  </a:lnTo>
                  <a:lnTo>
                    <a:pt x="6309156" y="723"/>
                  </a:lnTo>
                  <a:lnTo>
                    <a:pt x="6310033" y="876"/>
                  </a:lnTo>
                  <a:lnTo>
                    <a:pt x="6310909" y="1054"/>
                  </a:lnTo>
                  <a:lnTo>
                    <a:pt x="6311798" y="1231"/>
                  </a:lnTo>
                  <a:lnTo>
                    <a:pt x="6318694" y="3213"/>
                  </a:lnTo>
                  <a:lnTo>
                    <a:pt x="6319532" y="3505"/>
                  </a:lnTo>
                  <a:lnTo>
                    <a:pt x="6326073" y="6477"/>
                  </a:lnTo>
                  <a:lnTo>
                    <a:pt x="6326873" y="6896"/>
                  </a:lnTo>
                  <a:lnTo>
                    <a:pt x="6327648" y="7340"/>
                  </a:lnTo>
                  <a:lnTo>
                    <a:pt x="6328422" y="7810"/>
                  </a:lnTo>
                  <a:lnTo>
                    <a:pt x="6329184" y="8267"/>
                  </a:lnTo>
                  <a:lnTo>
                    <a:pt x="6335014" y="12458"/>
                  </a:lnTo>
                  <a:lnTo>
                    <a:pt x="6335712" y="13030"/>
                  </a:lnTo>
                  <a:lnTo>
                    <a:pt x="6339014" y="16065"/>
                  </a:lnTo>
                  <a:lnTo>
                    <a:pt x="6339649" y="16700"/>
                  </a:lnTo>
                  <a:lnTo>
                    <a:pt x="6340259" y="17360"/>
                  </a:lnTo>
                  <a:lnTo>
                    <a:pt x="6340868" y="18021"/>
                  </a:lnTo>
                  <a:lnTo>
                    <a:pt x="6341465" y="18681"/>
                  </a:lnTo>
                  <a:lnTo>
                    <a:pt x="6342049" y="19367"/>
                  </a:lnTo>
                  <a:lnTo>
                    <a:pt x="6342621" y="20066"/>
                  </a:lnTo>
                  <a:lnTo>
                    <a:pt x="6343192" y="20751"/>
                  </a:lnTo>
                  <a:lnTo>
                    <a:pt x="6343738" y="21463"/>
                  </a:lnTo>
                  <a:lnTo>
                    <a:pt x="6344272" y="22186"/>
                  </a:lnTo>
                  <a:lnTo>
                    <a:pt x="6344818" y="22898"/>
                  </a:lnTo>
                  <a:lnTo>
                    <a:pt x="6345339" y="23634"/>
                  </a:lnTo>
                  <a:lnTo>
                    <a:pt x="6345834" y="24384"/>
                  </a:lnTo>
                  <a:lnTo>
                    <a:pt x="6346329" y="25133"/>
                  </a:lnTo>
                  <a:lnTo>
                    <a:pt x="6350901" y="33870"/>
                  </a:lnTo>
                  <a:lnTo>
                    <a:pt x="6351244" y="34696"/>
                  </a:lnTo>
                  <a:lnTo>
                    <a:pt x="6351574" y="35534"/>
                  </a:lnTo>
                  <a:lnTo>
                    <a:pt x="6351866" y="36385"/>
                  </a:lnTo>
                  <a:lnTo>
                    <a:pt x="6352171" y="37223"/>
                  </a:lnTo>
                  <a:lnTo>
                    <a:pt x="6353429" y="41541"/>
                  </a:lnTo>
                  <a:lnTo>
                    <a:pt x="6353657" y="42405"/>
                  </a:lnTo>
                  <a:lnTo>
                    <a:pt x="6354813" y="49491"/>
                  </a:lnTo>
                  <a:lnTo>
                    <a:pt x="6354902" y="50380"/>
                  </a:lnTo>
                  <a:lnTo>
                    <a:pt x="6354965" y="51282"/>
                  </a:lnTo>
                  <a:lnTo>
                    <a:pt x="6355016" y="52171"/>
                  </a:lnTo>
                  <a:lnTo>
                    <a:pt x="6355054" y="53073"/>
                  </a:lnTo>
                  <a:lnTo>
                    <a:pt x="6355080" y="53975"/>
                  </a:lnTo>
                  <a:lnTo>
                    <a:pt x="6355080" y="54864"/>
                  </a:lnTo>
                  <a:lnTo>
                    <a:pt x="6355080" y="939546"/>
                  </a:lnTo>
                  <a:lnTo>
                    <a:pt x="6355080" y="940435"/>
                  </a:lnTo>
                  <a:lnTo>
                    <a:pt x="6355054" y="941336"/>
                  </a:lnTo>
                  <a:lnTo>
                    <a:pt x="6355016" y="942238"/>
                  </a:lnTo>
                  <a:lnTo>
                    <a:pt x="6354965" y="943127"/>
                  </a:lnTo>
                  <a:lnTo>
                    <a:pt x="6354902" y="944029"/>
                  </a:lnTo>
                  <a:lnTo>
                    <a:pt x="6354813" y="944918"/>
                  </a:lnTo>
                  <a:lnTo>
                    <a:pt x="6354724" y="945819"/>
                  </a:lnTo>
                  <a:lnTo>
                    <a:pt x="6353429" y="952868"/>
                  </a:lnTo>
                  <a:lnTo>
                    <a:pt x="6353213" y="953744"/>
                  </a:lnTo>
                  <a:lnTo>
                    <a:pt x="6351866" y="958024"/>
                  </a:lnTo>
                  <a:lnTo>
                    <a:pt x="6351574" y="958875"/>
                  </a:lnTo>
                  <a:lnTo>
                    <a:pt x="6351244" y="959713"/>
                  </a:lnTo>
                  <a:lnTo>
                    <a:pt x="6350901" y="960539"/>
                  </a:lnTo>
                  <a:lnTo>
                    <a:pt x="6350558" y="961364"/>
                  </a:lnTo>
                  <a:lnTo>
                    <a:pt x="6345834" y="970026"/>
                  </a:lnTo>
                  <a:lnTo>
                    <a:pt x="6345339" y="970775"/>
                  </a:lnTo>
                  <a:lnTo>
                    <a:pt x="6344818" y="971511"/>
                  </a:lnTo>
                  <a:lnTo>
                    <a:pt x="6344272" y="972223"/>
                  </a:lnTo>
                  <a:lnTo>
                    <a:pt x="6343738" y="972947"/>
                  </a:lnTo>
                  <a:lnTo>
                    <a:pt x="6339014" y="978344"/>
                  </a:lnTo>
                  <a:lnTo>
                    <a:pt x="6338379" y="978979"/>
                  </a:lnTo>
                  <a:lnTo>
                    <a:pt x="6335014" y="981951"/>
                  </a:lnTo>
                  <a:lnTo>
                    <a:pt x="6334328" y="982522"/>
                  </a:lnTo>
                  <a:lnTo>
                    <a:pt x="6326073" y="987933"/>
                  </a:lnTo>
                  <a:lnTo>
                    <a:pt x="6325285" y="988352"/>
                  </a:lnTo>
                  <a:lnTo>
                    <a:pt x="6318694" y="991196"/>
                  </a:lnTo>
                  <a:lnTo>
                    <a:pt x="6317843" y="991501"/>
                  </a:lnTo>
                  <a:lnTo>
                    <a:pt x="6316992" y="991793"/>
                  </a:lnTo>
                  <a:lnTo>
                    <a:pt x="6316141" y="992047"/>
                  </a:lnTo>
                  <a:lnTo>
                    <a:pt x="6315278" y="992314"/>
                  </a:lnTo>
                  <a:lnTo>
                    <a:pt x="6314414" y="992543"/>
                  </a:lnTo>
                  <a:lnTo>
                    <a:pt x="6313538" y="992759"/>
                  </a:lnTo>
                  <a:lnTo>
                    <a:pt x="6312674" y="992987"/>
                  </a:lnTo>
                  <a:lnTo>
                    <a:pt x="6311798" y="993178"/>
                  </a:lnTo>
                  <a:lnTo>
                    <a:pt x="6310909" y="993355"/>
                  </a:lnTo>
                  <a:lnTo>
                    <a:pt x="6310033" y="993533"/>
                  </a:lnTo>
                  <a:lnTo>
                    <a:pt x="6309156" y="993686"/>
                  </a:lnTo>
                  <a:lnTo>
                    <a:pt x="6308267" y="993813"/>
                  </a:lnTo>
                  <a:lnTo>
                    <a:pt x="6307378" y="993940"/>
                  </a:lnTo>
                  <a:lnTo>
                    <a:pt x="6306477" y="994054"/>
                  </a:lnTo>
                  <a:lnTo>
                    <a:pt x="6305588" y="994143"/>
                  </a:lnTo>
                  <a:lnTo>
                    <a:pt x="6304699" y="994232"/>
                  </a:lnTo>
                  <a:lnTo>
                    <a:pt x="6303797" y="994295"/>
                  </a:lnTo>
                  <a:lnTo>
                    <a:pt x="6302895" y="994346"/>
                  </a:lnTo>
                  <a:lnTo>
                    <a:pt x="6302006" y="994384"/>
                  </a:lnTo>
                  <a:lnTo>
                    <a:pt x="6301105" y="994410"/>
                  </a:lnTo>
                  <a:lnTo>
                    <a:pt x="6300216" y="994410"/>
                  </a:lnTo>
                  <a:lnTo>
                    <a:pt x="54864" y="994410"/>
                  </a:lnTo>
                  <a:lnTo>
                    <a:pt x="53962" y="994410"/>
                  </a:lnTo>
                  <a:lnTo>
                    <a:pt x="53073" y="994384"/>
                  </a:lnTo>
                  <a:lnTo>
                    <a:pt x="52171" y="994346"/>
                  </a:lnTo>
                  <a:lnTo>
                    <a:pt x="51269" y="994295"/>
                  </a:lnTo>
                  <a:lnTo>
                    <a:pt x="50380" y="994232"/>
                  </a:lnTo>
                  <a:lnTo>
                    <a:pt x="49491" y="994143"/>
                  </a:lnTo>
                  <a:lnTo>
                    <a:pt x="48590" y="994054"/>
                  </a:lnTo>
                  <a:lnTo>
                    <a:pt x="47701" y="993940"/>
                  </a:lnTo>
                  <a:lnTo>
                    <a:pt x="46812" y="993813"/>
                  </a:lnTo>
                  <a:lnTo>
                    <a:pt x="45923" y="993686"/>
                  </a:lnTo>
                  <a:lnTo>
                    <a:pt x="41529" y="992759"/>
                  </a:lnTo>
                  <a:lnTo>
                    <a:pt x="40665" y="992543"/>
                  </a:lnTo>
                  <a:lnTo>
                    <a:pt x="39801" y="992314"/>
                  </a:lnTo>
                  <a:lnTo>
                    <a:pt x="38938" y="992047"/>
                  </a:lnTo>
                  <a:lnTo>
                    <a:pt x="38074" y="991793"/>
                  </a:lnTo>
                  <a:lnTo>
                    <a:pt x="37223" y="991501"/>
                  </a:lnTo>
                  <a:lnTo>
                    <a:pt x="36385" y="991196"/>
                  </a:lnTo>
                  <a:lnTo>
                    <a:pt x="35534" y="990904"/>
                  </a:lnTo>
                  <a:lnTo>
                    <a:pt x="34696" y="990574"/>
                  </a:lnTo>
                  <a:lnTo>
                    <a:pt x="33870" y="990231"/>
                  </a:lnTo>
                  <a:lnTo>
                    <a:pt x="33032" y="989888"/>
                  </a:lnTo>
                  <a:lnTo>
                    <a:pt x="32219" y="989520"/>
                  </a:lnTo>
                  <a:lnTo>
                    <a:pt x="31407" y="989139"/>
                  </a:lnTo>
                  <a:lnTo>
                    <a:pt x="30594" y="988758"/>
                  </a:lnTo>
                  <a:lnTo>
                    <a:pt x="29794" y="988352"/>
                  </a:lnTo>
                  <a:lnTo>
                    <a:pt x="28994" y="987933"/>
                  </a:lnTo>
                  <a:lnTo>
                    <a:pt x="28206" y="987513"/>
                  </a:lnTo>
                  <a:lnTo>
                    <a:pt x="27432" y="987056"/>
                  </a:lnTo>
                  <a:lnTo>
                    <a:pt x="26657" y="986599"/>
                  </a:lnTo>
                  <a:lnTo>
                    <a:pt x="25882" y="986142"/>
                  </a:lnTo>
                  <a:lnTo>
                    <a:pt x="25133" y="985659"/>
                  </a:lnTo>
                  <a:lnTo>
                    <a:pt x="24384" y="985164"/>
                  </a:lnTo>
                  <a:lnTo>
                    <a:pt x="23634" y="984669"/>
                  </a:lnTo>
                  <a:lnTo>
                    <a:pt x="19367" y="981379"/>
                  </a:lnTo>
                  <a:lnTo>
                    <a:pt x="18681" y="980808"/>
                  </a:lnTo>
                  <a:lnTo>
                    <a:pt x="18021" y="980198"/>
                  </a:lnTo>
                  <a:lnTo>
                    <a:pt x="17348" y="979589"/>
                  </a:lnTo>
                  <a:lnTo>
                    <a:pt x="16700" y="978979"/>
                  </a:lnTo>
                  <a:lnTo>
                    <a:pt x="16065" y="978344"/>
                  </a:lnTo>
                  <a:lnTo>
                    <a:pt x="15430" y="977709"/>
                  </a:lnTo>
                  <a:lnTo>
                    <a:pt x="14808" y="977061"/>
                  </a:lnTo>
                  <a:lnTo>
                    <a:pt x="14211" y="976388"/>
                  </a:lnTo>
                  <a:lnTo>
                    <a:pt x="13601" y="975715"/>
                  </a:lnTo>
                  <a:lnTo>
                    <a:pt x="10795" y="972223"/>
                  </a:lnTo>
                  <a:lnTo>
                    <a:pt x="10261" y="971511"/>
                  </a:lnTo>
                  <a:lnTo>
                    <a:pt x="9740" y="970775"/>
                  </a:lnTo>
                  <a:lnTo>
                    <a:pt x="9245" y="970026"/>
                  </a:lnTo>
                  <a:lnTo>
                    <a:pt x="8750" y="969276"/>
                  </a:lnTo>
                  <a:lnTo>
                    <a:pt x="6477" y="965403"/>
                  </a:lnTo>
                  <a:lnTo>
                    <a:pt x="6057" y="964615"/>
                  </a:lnTo>
                  <a:lnTo>
                    <a:pt x="5651" y="963815"/>
                  </a:lnTo>
                  <a:lnTo>
                    <a:pt x="5270" y="963002"/>
                  </a:lnTo>
                  <a:lnTo>
                    <a:pt x="4876" y="962190"/>
                  </a:lnTo>
                  <a:lnTo>
                    <a:pt x="2908" y="957173"/>
                  </a:lnTo>
                  <a:lnTo>
                    <a:pt x="2616" y="956335"/>
                  </a:lnTo>
                  <a:lnTo>
                    <a:pt x="2362" y="955471"/>
                  </a:lnTo>
                  <a:lnTo>
                    <a:pt x="2095" y="954620"/>
                  </a:lnTo>
                  <a:lnTo>
                    <a:pt x="1854" y="953744"/>
                  </a:lnTo>
                  <a:lnTo>
                    <a:pt x="1638" y="952868"/>
                  </a:lnTo>
                  <a:lnTo>
                    <a:pt x="1422" y="952004"/>
                  </a:lnTo>
                  <a:lnTo>
                    <a:pt x="1231" y="951128"/>
                  </a:lnTo>
                  <a:lnTo>
                    <a:pt x="1054" y="950252"/>
                  </a:lnTo>
                  <a:lnTo>
                    <a:pt x="876" y="949363"/>
                  </a:lnTo>
                  <a:lnTo>
                    <a:pt x="723" y="948486"/>
                  </a:lnTo>
                  <a:lnTo>
                    <a:pt x="596" y="947597"/>
                  </a:lnTo>
                  <a:lnTo>
                    <a:pt x="457" y="946708"/>
                  </a:lnTo>
                  <a:lnTo>
                    <a:pt x="355" y="945819"/>
                  </a:lnTo>
                  <a:lnTo>
                    <a:pt x="266" y="944918"/>
                  </a:lnTo>
                  <a:lnTo>
                    <a:pt x="177" y="944029"/>
                  </a:lnTo>
                  <a:lnTo>
                    <a:pt x="101" y="943127"/>
                  </a:lnTo>
                  <a:lnTo>
                    <a:pt x="63" y="942238"/>
                  </a:lnTo>
                  <a:lnTo>
                    <a:pt x="25" y="941336"/>
                  </a:lnTo>
                  <a:lnTo>
                    <a:pt x="0" y="940435"/>
                  </a:lnTo>
                  <a:lnTo>
                    <a:pt x="0" y="939546"/>
                  </a:lnTo>
                  <a:lnTo>
                    <a:pt x="0" y="54864"/>
                  </a:lnTo>
                  <a:lnTo>
                    <a:pt x="0" y="53975"/>
                  </a:lnTo>
                  <a:lnTo>
                    <a:pt x="25" y="53073"/>
                  </a:lnTo>
                  <a:lnTo>
                    <a:pt x="63" y="52171"/>
                  </a:lnTo>
                  <a:lnTo>
                    <a:pt x="101" y="51282"/>
                  </a:lnTo>
                  <a:lnTo>
                    <a:pt x="177" y="50380"/>
                  </a:lnTo>
                  <a:lnTo>
                    <a:pt x="266" y="49491"/>
                  </a:lnTo>
                  <a:lnTo>
                    <a:pt x="355" y="48590"/>
                  </a:lnTo>
                  <a:lnTo>
                    <a:pt x="457" y="47701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1638" y="41541"/>
                  </a:lnTo>
                  <a:lnTo>
                    <a:pt x="1854" y="40665"/>
                  </a:lnTo>
                  <a:lnTo>
                    <a:pt x="2095" y="39801"/>
                  </a:lnTo>
                  <a:lnTo>
                    <a:pt x="2362" y="38938"/>
                  </a:lnTo>
                  <a:lnTo>
                    <a:pt x="2616" y="38074"/>
                  </a:lnTo>
                  <a:lnTo>
                    <a:pt x="5270" y="31407"/>
                  </a:lnTo>
                  <a:lnTo>
                    <a:pt x="5651" y="30594"/>
                  </a:lnTo>
                  <a:lnTo>
                    <a:pt x="6057" y="29794"/>
                  </a:lnTo>
                  <a:lnTo>
                    <a:pt x="6477" y="29006"/>
                  </a:lnTo>
                  <a:lnTo>
                    <a:pt x="6896" y="28206"/>
                  </a:lnTo>
                  <a:lnTo>
                    <a:pt x="10795" y="22186"/>
                  </a:lnTo>
                  <a:lnTo>
                    <a:pt x="11328" y="21463"/>
                  </a:lnTo>
                  <a:lnTo>
                    <a:pt x="14211" y="18021"/>
                  </a:lnTo>
                  <a:lnTo>
                    <a:pt x="14808" y="17360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82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699">
              <a:solidFill>
                <a:srgbClr val="D9E4D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566927" y="1554479"/>
              <a:ext cx="73660" cy="994410"/>
            </a:xfrm>
            <a:custGeom>
              <a:avLst/>
              <a:gdLst/>
              <a:ahLst/>
              <a:cxnLst/>
              <a:rect l="l" t="t" r="r" b="b"/>
              <a:pathLst>
                <a:path w="73659" h="994410">
                  <a:moveTo>
                    <a:pt x="73151" y="0"/>
                  </a:moveTo>
                  <a:lnTo>
                    <a:pt x="0" y="0"/>
                  </a:lnTo>
                  <a:lnTo>
                    <a:pt x="0" y="994409"/>
                  </a:lnTo>
                  <a:lnTo>
                    <a:pt x="73151" y="994409"/>
                  </a:lnTo>
                  <a:lnTo>
                    <a:pt x="73151" y="0"/>
                  </a:lnTo>
                  <a:close/>
                </a:path>
              </a:pathLst>
            </a:custGeom>
            <a:solidFill>
              <a:srgbClr val="4BA9D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566927" y="1554479"/>
              <a:ext cx="73660" cy="994410"/>
            </a:xfrm>
            <a:custGeom>
              <a:avLst/>
              <a:gdLst/>
              <a:ahLst/>
              <a:cxnLst/>
              <a:rect l="l" t="t" r="r" b="b"/>
              <a:pathLst>
                <a:path w="73659" h="994410">
                  <a:moveTo>
                    <a:pt x="0" y="0"/>
                  </a:moveTo>
                  <a:lnTo>
                    <a:pt x="0" y="994410"/>
                  </a:lnTo>
                  <a:lnTo>
                    <a:pt x="73152" y="994410"/>
                  </a:lnTo>
                  <a:lnTo>
                    <a:pt x="73152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4BA9D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/>
          <p:cNvSpPr txBox="1"/>
          <p:nvPr/>
        </p:nvSpPr>
        <p:spPr>
          <a:xfrm>
            <a:off x="755395" y="1604549"/>
            <a:ext cx="5765800" cy="840740"/>
          </a:xfrm>
          <a:prstGeom prst="rect">
            <a:avLst/>
          </a:prstGeom>
        </p:spPr>
        <p:txBody>
          <a:bodyPr wrap="square" lIns="0" tIns="660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20"/>
              </a:spcBef>
            </a:pPr>
            <a:r>
              <a:rPr dirty="0" sz="1200" spc="-10" b="1">
                <a:solidFill>
                  <a:srgbClr val="4BA9D0"/>
                </a:solidFill>
                <a:latin typeface="Aptos"/>
                <a:cs typeface="Aptos"/>
              </a:rPr>
              <a:t>FORMÅL</a:t>
            </a:r>
            <a:endParaRPr sz="1200">
              <a:latin typeface="Aptos"/>
              <a:cs typeface="Aptos"/>
            </a:endParaRPr>
          </a:p>
          <a:p>
            <a:pPr algn="just" marL="12700" marR="5080">
              <a:lnSpc>
                <a:spcPct val="125000"/>
              </a:lnSpc>
              <a:spcBef>
                <a:spcPts val="55"/>
              </a:spcBef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skal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undersøge,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hvor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hurtigt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vand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trænger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ned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jorden.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fortæller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noget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om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jordens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struktur,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porøsitet,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komprimering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om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rødderne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har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gode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forhold.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god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struktur optager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vand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hurtigt.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Omvendt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optager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kompakt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udpint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vand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langsomt.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20" name="object 2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55449" y="2786173"/>
            <a:ext cx="3251200" cy="1828800"/>
          </a:xfrm>
          <a:prstGeom prst="rect">
            <a:avLst/>
          </a:prstGeom>
        </p:spPr>
      </p:pic>
      <p:grpSp>
        <p:nvGrpSpPr>
          <p:cNvPr id="21" name="object 21"/>
          <p:cNvGrpSpPr/>
          <p:nvPr/>
        </p:nvGrpSpPr>
        <p:grpSpPr>
          <a:xfrm>
            <a:off x="560574" y="4734364"/>
            <a:ext cx="1109980" cy="269240"/>
            <a:chOff x="560574" y="4734364"/>
            <a:chExt cx="1109980" cy="269240"/>
          </a:xfrm>
        </p:grpSpPr>
        <p:sp>
          <p:nvSpPr>
            <p:cNvPr id="22" name="object 22"/>
            <p:cNvSpPr/>
            <p:nvPr/>
          </p:nvSpPr>
          <p:spPr>
            <a:xfrm>
              <a:off x="566924" y="4740714"/>
              <a:ext cx="1097280" cy="256540"/>
            </a:xfrm>
            <a:custGeom>
              <a:avLst/>
              <a:gdLst/>
              <a:ahLst/>
              <a:cxnLst/>
              <a:rect l="l" t="t" r="r" b="b"/>
              <a:pathLst>
                <a:path w="1097280" h="256539">
                  <a:moveTo>
                    <a:pt x="36576" y="0"/>
                  </a:moveTo>
                  <a:lnTo>
                    <a:pt x="2324" y="23685"/>
                  </a:lnTo>
                  <a:lnTo>
                    <a:pt x="0" y="219456"/>
                  </a:lnTo>
                  <a:lnTo>
                    <a:pt x="292" y="224231"/>
                  </a:lnTo>
                  <a:lnTo>
                    <a:pt x="31800" y="255739"/>
                  </a:lnTo>
                  <a:lnTo>
                    <a:pt x="1060704" y="256032"/>
                  </a:lnTo>
                  <a:lnTo>
                    <a:pt x="1065479" y="255739"/>
                  </a:lnTo>
                  <a:lnTo>
                    <a:pt x="1096987" y="224231"/>
                  </a:lnTo>
                  <a:lnTo>
                    <a:pt x="1097280" y="36576"/>
                  </a:lnTo>
                  <a:lnTo>
                    <a:pt x="1096987" y="31800"/>
                  </a:lnTo>
                  <a:lnTo>
                    <a:pt x="106547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4BA9D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566924" y="4740714"/>
              <a:ext cx="1097280" cy="256540"/>
            </a:xfrm>
            <a:custGeom>
              <a:avLst/>
              <a:gdLst/>
              <a:ahLst/>
              <a:cxnLst/>
              <a:rect l="l" t="t" r="r" b="b"/>
              <a:pathLst>
                <a:path w="1097280" h="256539">
                  <a:moveTo>
                    <a:pt x="36576" y="0"/>
                  </a:moveTo>
                  <a:lnTo>
                    <a:pt x="1060704" y="0"/>
                  </a:lnTo>
                  <a:lnTo>
                    <a:pt x="1061897" y="0"/>
                  </a:lnTo>
                  <a:lnTo>
                    <a:pt x="1063091" y="63"/>
                  </a:lnTo>
                  <a:lnTo>
                    <a:pt x="1064285" y="177"/>
                  </a:lnTo>
                  <a:lnTo>
                    <a:pt x="1065479" y="292"/>
                  </a:lnTo>
                  <a:lnTo>
                    <a:pt x="1066660" y="469"/>
                  </a:lnTo>
                  <a:lnTo>
                    <a:pt x="1067841" y="698"/>
                  </a:lnTo>
                  <a:lnTo>
                    <a:pt x="1069009" y="939"/>
                  </a:lnTo>
                  <a:lnTo>
                    <a:pt x="1070178" y="1231"/>
                  </a:lnTo>
                  <a:lnTo>
                    <a:pt x="1071321" y="1574"/>
                  </a:lnTo>
                  <a:lnTo>
                    <a:pt x="1072464" y="1917"/>
                  </a:lnTo>
                  <a:lnTo>
                    <a:pt x="1083906" y="8305"/>
                  </a:lnTo>
                  <a:lnTo>
                    <a:pt x="1084834" y="9067"/>
                  </a:lnTo>
                  <a:lnTo>
                    <a:pt x="1085723" y="9867"/>
                  </a:lnTo>
                  <a:lnTo>
                    <a:pt x="1086561" y="10718"/>
                  </a:lnTo>
                  <a:lnTo>
                    <a:pt x="1087412" y="11557"/>
                  </a:lnTo>
                  <a:lnTo>
                    <a:pt x="1088212" y="12446"/>
                  </a:lnTo>
                  <a:lnTo>
                    <a:pt x="1088974" y="13373"/>
                  </a:lnTo>
                  <a:lnTo>
                    <a:pt x="1089736" y="14300"/>
                  </a:lnTo>
                  <a:lnTo>
                    <a:pt x="1096568" y="29438"/>
                  </a:lnTo>
                  <a:lnTo>
                    <a:pt x="1096810" y="30619"/>
                  </a:lnTo>
                  <a:lnTo>
                    <a:pt x="1096987" y="31800"/>
                  </a:lnTo>
                  <a:lnTo>
                    <a:pt x="1097102" y="32994"/>
                  </a:lnTo>
                  <a:lnTo>
                    <a:pt x="1097216" y="34188"/>
                  </a:lnTo>
                  <a:lnTo>
                    <a:pt x="1097280" y="35382"/>
                  </a:lnTo>
                  <a:lnTo>
                    <a:pt x="1097280" y="36576"/>
                  </a:lnTo>
                  <a:lnTo>
                    <a:pt x="1097280" y="219456"/>
                  </a:lnTo>
                  <a:lnTo>
                    <a:pt x="1097280" y="220649"/>
                  </a:lnTo>
                  <a:lnTo>
                    <a:pt x="1097216" y="221843"/>
                  </a:lnTo>
                  <a:lnTo>
                    <a:pt x="1097102" y="223037"/>
                  </a:lnTo>
                  <a:lnTo>
                    <a:pt x="1096987" y="224231"/>
                  </a:lnTo>
                  <a:lnTo>
                    <a:pt x="1096810" y="225412"/>
                  </a:lnTo>
                  <a:lnTo>
                    <a:pt x="1096568" y="226593"/>
                  </a:lnTo>
                  <a:lnTo>
                    <a:pt x="1096340" y="227761"/>
                  </a:lnTo>
                  <a:lnTo>
                    <a:pt x="1088974" y="242658"/>
                  </a:lnTo>
                  <a:lnTo>
                    <a:pt x="1088212" y="243586"/>
                  </a:lnTo>
                  <a:lnTo>
                    <a:pt x="1087412" y="244475"/>
                  </a:lnTo>
                  <a:lnTo>
                    <a:pt x="1086561" y="245313"/>
                  </a:lnTo>
                  <a:lnTo>
                    <a:pt x="1085723" y="246164"/>
                  </a:lnTo>
                  <a:lnTo>
                    <a:pt x="1084834" y="246964"/>
                  </a:lnTo>
                  <a:lnTo>
                    <a:pt x="1083906" y="247726"/>
                  </a:lnTo>
                  <a:lnTo>
                    <a:pt x="1082979" y="248488"/>
                  </a:lnTo>
                  <a:lnTo>
                    <a:pt x="1064285" y="255854"/>
                  </a:lnTo>
                  <a:lnTo>
                    <a:pt x="1063091" y="255968"/>
                  </a:lnTo>
                  <a:lnTo>
                    <a:pt x="1061897" y="256032"/>
                  </a:lnTo>
                  <a:lnTo>
                    <a:pt x="1060704" y="256032"/>
                  </a:lnTo>
                  <a:lnTo>
                    <a:pt x="36576" y="256032"/>
                  </a:lnTo>
                  <a:lnTo>
                    <a:pt x="35382" y="256032"/>
                  </a:lnTo>
                  <a:lnTo>
                    <a:pt x="34188" y="255968"/>
                  </a:lnTo>
                  <a:lnTo>
                    <a:pt x="32994" y="255854"/>
                  </a:lnTo>
                  <a:lnTo>
                    <a:pt x="31800" y="255739"/>
                  </a:lnTo>
                  <a:lnTo>
                    <a:pt x="22580" y="253250"/>
                  </a:lnTo>
                  <a:lnTo>
                    <a:pt x="21475" y="252793"/>
                  </a:lnTo>
                  <a:lnTo>
                    <a:pt x="13373" y="247726"/>
                  </a:lnTo>
                  <a:lnTo>
                    <a:pt x="12446" y="246964"/>
                  </a:lnTo>
                  <a:lnTo>
                    <a:pt x="11557" y="246164"/>
                  </a:lnTo>
                  <a:lnTo>
                    <a:pt x="10706" y="245313"/>
                  </a:lnTo>
                  <a:lnTo>
                    <a:pt x="9867" y="244475"/>
                  </a:lnTo>
                  <a:lnTo>
                    <a:pt x="9067" y="243586"/>
                  </a:lnTo>
                  <a:lnTo>
                    <a:pt x="8305" y="242658"/>
                  </a:lnTo>
                  <a:lnTo>
                    <a:pt x="7543" y="241731"/>
                  </a:lnTo>
                  <a:lnTo>
                    <a:pt x="2781" y="233451"/>
                  </a:lnTo>
                  <a:lnTo>
                    <a:pt x="2324" y="232346"/>
                  </a:lnTo>
                  <a:lnTo>
                    <a:pt x="0" y="220649"/>
                  </a:lnTo>
                  <a:lnTo>
                    <a:pt x="0" y="219456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4BA9D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4" name="object 24"/>
          <p:cNvSpPr txBox="1"/>
          <p:nvPr/>
        </p:nvSpPr>
        <p:spPr>
          <a:xfrm>
            <a:off x="738518" y="4764718"/>
            <a:ext cx="75438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FFFFFF"/>
                </a:solidFill>
                <a:latin typeface="Aptos"/>
                <a:cs typeface="Aptos"/>
              </a:rPr>
              <a:t>MATERIALER</a:t>
            </a:r>
            <a:endParaRPr sz="1000">
              <a:latin typeface="Aptos"/>
              <a:cs typeface="Aptos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45681" y="5132129"/>
            <a:ext cx="3464560" cy="685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0014" indent="-107314">
              <a:lnSpc>
                <a:spcPct val="100000"/>
              </a:lnSpc>
              <a:spcBef>
                <a:spcPts val="1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plastflaske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(0,5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L)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bunden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skåret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samt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250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ml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vand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tommestok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stopur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(evt.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mobil)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lille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hammer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pind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til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trykke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flasken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ned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jorden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560574" y="6122925"/>
            <a:ext cx="1247140" cy="269240"/>
            <a:chOff x="560574" y="6122925"/>
            <a:chExt cx="1247140" cy="269240"/>
          </a:xfrm>
        </p:grpSpPr>
        <p:sp>
          <p:nvSpPr>
            <p:cNvPr id="27" name="object 27"/>
            <p:cNvSpPr/>
            <p:nvPr/>
          </p:nvSpPr>
          <p:spPr>
            <a:xfrm>
              <a:off x="566924" y="6129275"/>
              <a:ext cx="1234440" cy="256540"/>
            </a:xfrm>
            <a:custGeom>
              <a:avLst/>
              <a:gdLst/>
              <a:ahLst/>
              <a:cxnLst/>
              <a:rect l="l" t="t" r="r" b="b"/>
              <a:pathLst>
                <a:path w="1234439" h="256539">
                  <a:moveTo>
                    <a:pt x="36576" y="0"/>
                  </a:moveTo>
                  <a:lnTo>
                    <a:pt x="2324" y="23685"/>
                  </a:lnTo>
                  <a:lnTo>
                    <a:pt x="0" y="219456"/>
                  </a:lnTo>
                  <a:lnTo>
                    <a:pt x="292" y="224231"/>
                  </a:lnTo>
                  <a:lnTo>
                    <a:pt x="31800" y="255739"/>
                  </a:lnTo>
                  <a:lnTo>
                    <a:pt x="1197864" y="256032"/>
                  </a:lnTo>
                  <a:lnTo>
                    <a:pt x="1202639" y="255739"/>
                  </a:lnTo>
                  <a:lnTo>
                    <a:pt x="1234147" y="224231"/>
                  </a:lnTo>
                  <a:lnTo>
                    <a:pt x="1234439" y="36576"/>
                  </a:lnTo>
                  <a:lnTo>
                    <a:pt x="1234147" y="31800"/>
                  </a:lnTo>
                  <a:lnTo>
                    <a:pt x="120263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4BA9D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566924" y="6129275"/>
              <a:ext cx="1234440" cy="256540"/>
            </a:xfrm>
            <a:custGeom>
              <a:avLst/>
              <a:gdLst/>
              <a:ahLst/>
              <a:cxnLst/>
              <a:rect l="l" t="t" r="r" b="b"/>
              <a:pathLst>
                <a:path w="1234439" h="256539">
                  <a:moveTo>
                    <a:pt x="36576" y="0"/>
                  </a:moveTo>
                  <a:lnTo>
                    <a:pt x="1197864" y="0"/>
                  </a:lnTo>
                  <a:lnTo>
                    <a:pt x="1199057" y="0"/>
                  </a:lnTo>
                  <a:lnTo>
                    <a:pt x="1200251" y="63"/>
                  </a:lnTo>
                  <a:lnTo>
                    <a:pt x="1201445" y="177"/>
                  </a:lnTo>
                  <a:lnTo>
                    <a:pt x="1202639" y="292"/>
                  </a:lnTo>
                  <a:lnTo>
                    <a:pt x="1203820" y="469"/>
                  </a:lnTo>
                  <a:lnTo>
                    <a:pt x="1205001" y="698"/>
                  </a:lnTo>
                  <a:lnTo>
                    <a:pt x="1206169" y="939"/>
                  </a:lnTo>
                  <a:lnTo>
                    <a:pt x="1207338" y="1231"/>
                  </a:lnTo>
                  <a:lnTo>
                    <a:pt x="1208481" y="1574"/>
                  </a:lnTo>
                  <a:lnTo>
                    <a:pt x="1209624" y="1917"/>
                  </a:lnTo>
                  <a:lnTo>
                    <a:pt x="1210754" y="2324"/>
                  </a:lnTo>
                  <a:lnTo>
                    <a:pt x="1211859" y="2781"/>
                  </a:lnTo>
                  <a:lnTo>
                    <a:pt x="1212964" y="3238"/>
                  </a:lnTo>
                  <a:lnTo>
                    <a:pt x="1221066" y="8305"/>
                  </a:lnTo>
                  <a:lnTo>
                    <a:pt x="1221994" y="9067"/>
                  </a:lnTo>
                  <a:lnTo>
                    <a:pt x="1222883" y="9867"/>
                  </a:lnTo>
                  <a:lnTo>
                    <a:pt x="1223721" y="10718"/>
                  </a:lnTo>
                  <a:lnTo>
                    <a:pt x="1224572" y="11557"/>
                  </a:lnTo>
                  <a:lnTo>
                    <a:pt x="1225372" y="12446"/>
                  </a:lnTo>
                  <a:lnTo>
                    <a:pt x="1226134" y="13373"/>
                  </a:lnTo>
                  <a:lnTo>
                    <a:pt x="1226896" y="14300"/>
                  </a:lnTo>
                  <a:lnTo>
                    <a:pt x="1230122" y="19329"/>
                  </a:lnTo>
                  <a:lnTo>
                    <a:pt x="1230693" y="20396"/>
                  </a:lnTo>
                  <a:lnTo>
                    <a:pt x="1231201" y="21475"/>
                  </a:lnTo>
                  <a:lnTo>
                    <a:pt x="1231658" y="22580"/>
                  </a:lnTo>
                  <a:lnTo>
                    <a:pt x="1232115" y="23685"/>
                  </a:lnTo>
                  <a:lnTo>
                    <a:pt x="1232522" y="24815"/>
                  </a:lnTo>
                  <a:lnTo>
                    <a:pt x="1232865" y="25958"/>
                  </a:lnTo>
                  <a:lnTo>
                    <a:pt x="1233208" y="27101"/>
                  </a:lnTo>
                  <a:lnTo>
                    <a:pt x="1233500" y="28270"/>
                  </a:lnTo>
                  <a:lnTo>
                    <a:pt x="1233728" y="29438"/>
                  </a:lnTo>
                  <a:lnTo>
                    <a:pt x="1233970" y="30619"/>
                  </a:lnTo>
                  <a:lnTo>
                    <a:pt x="1234147" y="31800"/>
                  </a:lnTo>
                  <a:lnTo>
                    <a:pt x="1234262" y="32994"/>
                  </a:lnTo>
                  <a:lnTo>
                    <a:pt x="1234376" y="34188"/>
                  </a:lnTo>
                  <a:lnTo>
                    <a:pt x="1234439" y="35382"/>
                  </a:lnTo>
                  <a:lnTo>
                    <a:pt x="1234439" y="36576"/>
                  </a:lnTo>
                  <a:lnTo>
                    <a:pt x="1234439" y="219456"/>
                  </a:lnTo>
                  <a:lnTo>
                    <a:pt x="1234439" y="220649"/>
                  </a:lnTo>
                  <a:lnTo>
                    <a:pt x="1234376" y="221843"/>
                  </a:lnTo>
                  <a:lnTo>
                    <a:pt x="1234262" y="223037"/>
                  </a:lnTo>
                  <a:lnTo>
                    <a:pt x="1234147" y="224231"/>
                  </a:lnTo>
                  <a:lnTo>
                    <a:pt x="1233970" y="225412"/>
                  </a:lnTo>
                  <a:lnTo>
                    <a:pt x="1233728" y="226593"/>
                  </a:lnTo>
                  <a:lnTo>
                    <a:pt x="1233500" y="227761"/>
                  </a:lnTo>
                  <a:lnTo>
                    <a:pt x="1233208" y="228930"/>
                  </a:lnTo>
                  <a:lnTo>
                    <a:pt x="1232865" y="230073"/>
                  </a:lnTo>
                  <a:lnTo>
                    <a:pt x="1232522" y="231216"/>
                  </a:lnTo>
                  <a:lnTo>
                    <a:pt x="1232115" y="232346"/>
                  </a:lnTo>
                  <a:lnTo>
                    <a:pt x="1231658" y="233451"/>
                  </a:lnTo>
                  <a:lnTo>
                    <a:pt x="1231201" y="234556"/>
                  </a:lnTo>
                  <a:lnTo>
                    <a:pt x="1230693" y="235635"/>
                  </a:lnTo>
                  <a:lnTo>
                    <a:pt x="1230122" y="236702"/>
                  </a:lnTo>
                  <a:lnTo>
                    <a:pt x="1229563" y="237756"/>
                  </a:lnTo>
                  <a:lnTo>
                    <a:pt x="1226134" y="242658"/>
                  </a:lnTo>
                  <a:lnTo>
                    <a:pt x="1225372" y="243586"/>
                  </a:lnTo>
                  <a:lnTo>
                    <a:pt x="1224572" y="244475"/>
                  </a:lnTo>
                  <a:lnTo>
                    <a:pt x="1223721" y="245313"/>
                  </a:lnTo>
                  <a:lnTo>
                    <a:pt x="1222883" y="246164"/>
                  </a:lnTo>
                  <a:lnTo>
                    <a:pt x="1221994" y="246964"/>
                  </a:lnTo>
                  <a:lnTo>
                    <a:pt x="1221066" y="247726"/>
                  </a:lnTo>
                  <a:lnTo>
                    <a:pt x="1220139" y="248488"/>
                  </a:lnTo>
                  <a:lnTo>
                    <a:pt x="1211859" y="253250"/>
                  </a:lnTo>
                  <a:lnTo>
                    <a:pt x="1210754" y="253707"/>
                  </a:lnTo>
                  <a:lnTo>
                    <a:pt x="1201445" y="255854"/>
                  </a:lnTo>
                  <a:lnTo>
                    <a:pt x="1200251" y="255968"/>
                  </a:lnTo>
                  <a:lnTo>
                    <a:pt x="1199057" y="256032"/>
                  </a:lnTo>
                  <a:lnTo>
                    <a:pt x="1197864" y="256032"/>
                  </a:lnTo>
                  <a:lnTo>
                    <a:pt x="36576" y="256032"/>
                  </a:lnTo>
                  <a:lnTo>
                    <a:pt x="35382" y="256032"/>
                  </a:lnTo>
                  <a:lnTo>
                    <a:pt x="34188" y="255968"/>
                  </a:lnTo>
                  <a:lnTo>
                    <a:pt x="32994" y="255854"/>
                  </a:lnTo>
                  <a:lnTo>
                    <a:pt x="31800" y="255739"/>
                  </a:lnTo>
                  <a:lnTo>
                    <a:pt x="22580" y="253250"/>
                  </a:lnTo>
                  <a:lnTo>
                    <a:pt x="21475" y="252793"/>
                  </a:lnTo>
                  <a:lnTo>
                    <a:pt x="13373" y="247726"/>
                  </a:lnTo>
                  <a:lnTo>
                    <a:pt x="12446" y="246964"/>
                  </a:lnTo>
                  <a:lnTo>
                    <a:pt x="11557" y="246164"/>
                  </a:lnTo>
                  <a:lnTo>
                    <a:pt x="10706" y="245313"/>
                  </a:lnTo>
                  <a:lnTo>
                    <a:pt x="9867" y="244475"/>
                  </a:lnTo>
                  <a:lnTo>
                    <a:pt x="9067" y="243586"/>
                  </a:lnTo>
                  <a:lnTo>
                    <a:pt x="8305" y="242658"/>
                  </a:lnTo>
                  <a:lnTo>
                    <a:pt x="7543" y="241731"/>
                  </a:lnTo>
                  <a:lnTo>
                    <a:pt x="2781" y="233451"/>
                  </a:lnTo>
                  <a:lnTo>
                    <a:pt x="2324" y="232346"/>
                  </a:lnTo>
                  <a:lnTo>
                    <a:pt x="0" y="220649"/>
                  </a:lnTo>
                  <a:lnTo>
                    <a:pt x="0" y="219456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4BA9D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29" name="object 2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60572" y="6574866"/>
            <a:ext cx="241300" cy="241300"/>
          </a:xfrm>
          <a:prstGeom prst="rect">
            <a:avLst/>
          </a:prstGeom>
        </p:spPr>
      </p:pic>
      <p:sp>
        <p:nvSpPr>
          <p:cNvPr id="30" name="object 30"/>
          <p:cNvSpPr txBox="1"/>
          <p:nvPr/>
        </p:nvSpPr>
        <p:spPr>
          <a:xfrm>
            <a:off x="641386" y="6153278"/>
            <a:ext cx="4745990" cy="7486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59385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FFFFFF"/>
                </a:solidFill>
                <a:latin typeface="Aptos"/>
                <a:cs typeface="Aptos"/>
              </a:rPr>
              <a:t>SÅDAN</a:t>
            </a:r>
            <a:r>
              <a:rPr dirty="0" sz="1000" spc="-5" b="1">
                <a:solidFill>
                  <a:srgbClr val="FFFFFF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FFFFFF"/>
                </a:solidFill>
                <a:latin typeface="Aptos"/>
                <a:cs typeface="Aptos"/>
              </a:rPr>
              <a:t>GØR</a:t>
            </a:r>
            <a:r>
              <a:rPr dirty="0" sz="1000" spc="-5" b="1">
                <a:solidFill>
                  <a:srgbClr val="FFFFFF"/>
                </a:solidFill>
                <a:latin typeface="Aptos"/>
                <a:cs typeface="Aptos"/>
              </a:rPr>
              <a:t> </a:t>
            </a:r>
            <a:r>
              <a:rPr dirty="0" sz="1000" spc="-50" b="1">
                <a:solidFill>
                  <a:srgbClr val="FFFFFF"/>
                </a:solidFill>
                <a:latin typeface="Aptos"/>
                <a:cs typeface="Aptos"/>
              </a:rPr>
              <a:t>I</a:t>
            </a:r>
            <a:endParaRPr sz="1000">
              <a:latin typeface="Aptos"/>
              <a:cs typeface="Aptos"/>
            </a:endParaRPr>
          </a:p>
          <a:p>
            <a:pPr marL="12700">
              <a:lnSpc>
                <a:spcPct val="100000"/>
              </a:lnSpc>
              <a:spcBef>
                <a:spcPts val="228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1</a:t>
            </a:r>
            <a:endParaRPr sz="800">
              <a:latin typeface="Aptos"/>
              <a:cs typeface="Aptos"/>
            </a:endParaRPr>
          </a:p>
          <a:p>
            <a:pPr marL="254635">
              <a:lnSpc>
                <a:spcPct val="100000"/>
              </a:lnSpc>
              <a:spcBef>
                <a:spcPts val="50"/>
              </a:spcBef>
            </a:pP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Vælg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et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sted,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hvor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vil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udføre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testen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(fx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bar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mark,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græs,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efterafgrøde,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kompostjord).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31" name="object 3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60572" y="7123506"/>
            <a:ext cx="241300" cy="241300"/>
          </a:xfrm>
          <a:prstGeom prst="rect">
            <a:avLst/>
          </a:prstGeom>
        </p:spPr>
      </p:pic>
      <p:sp>
        <p:nvSpPr>
          <p:cNvPr id="32" name="object 32"/>
          <p:cNvSpPr txBox="1"/>
          <p:nvPr/>
        </p:nvSpPr>
        <p:spPr>
          <a:xfrm>
            <a:off x="641386" y="7143921"/>
            <a:ext cx="4558030" cy="3060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2</a:t>
            </a:r>
            <a:endParaRPr sz="800">
              <a:latin typeface="Aptos"/>
              <a:cs typeface="Aptos"/>
            </a:endParaRPr>
          </a:p>
          <a:p>
            <a:pPr marL="254635">
              <a:lnSpc>
                <a:spcPct val="100000"/>
              </a:lnSpc>
              <a:spcBef>
                <a:spcPts val="50"/>
              </a:spcBef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Skub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flaskens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åbning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3-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4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cm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ned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jorden,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så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vandet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ikke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løber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ud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langs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kanten.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33" name="object 3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60572" y="7672146"/>
            <a:ext cx="241300" cy="241300"/>
          </a:xfrm>
          <a:prstGeom prst="rect">
            <a:avLst/>
          </a:prstGeom>
        </p:spPr>
      </p:pic>
      <p:sp>
        <p:nvSpPr>
          <p:cNvPr id="34" name="object 34"/>
          <p:cNvSpPr txBox="1"/>
          <p:nvPr/>
        </p:nvSpPr>
        <p:spPr>
          <a:xfrm>
            <a:off x="641386" y="7692561"/>
            <a:ext cx="5621020" cy="3060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3</a:t>
            </a:r>
            <a:endParaRPr sz="800">
              <a:latin typeface="Aptos"/>
              <a:cs typeface="Aptos"/>
            </a:endParaRPr>
          </a:p>
          <a:p>
            <a:pPr marL="254635">
              <a:lnSpc>
                <a:spcPct val="100000"/>
              </a:lnSpc>
              <a:spcBef>
                <a:spcPts val="50"/>
              </a:spcBef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Hæld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250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ml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vand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flasken.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Start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stopuret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det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samme.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Mål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tiden,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til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vandet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trængt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helt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ned.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560579" y="8268969"/>
            <a:ext cx="6367780" cy="1443355"/>
            <a:chOff x="560579" y="8268969"/>
            <a:chExt cx="6367780" cy="1443355"/>
          </a:xfrm>
        </p:grpSpPr>
        <p:sp>
          <p:nvSpPr>
            <p:cNvPr id="36" name="object 36"/>
            <p:cNvSpPr/>
            <p:nvPr/>
          </p:nvSpPr>
          <p:spPr>
            <a:xfrm>
              <a:off x="566929" y="8275319"/>
              <a:ext cx="6355080" cy="1430655"/>
            </a:xfrm>
            <a:custGeom>
              <a:avLst/>
              <a:gdLst/>
              <a:ahLst/>
              <a:cxnLst/>
              <a:rect l="l" t="t" r="r" b="b"/>
              <a:pathLst>
                <a:path w="6355080" h="1430654">
                  <a:moveTo>
                    <a:pt x="54864" y="0"/>
                  </a:moveTo>
                  <a:lnTo>
                    <a:pt x="13017" y="19367"/>
                  </a:lnTo>
                  <a:lnTo>
                    <a:pt x="0" y="1375791"/>
                  </a:lnTo>
                  <a:lnTo>
                    <a:pt x="2095" y="1390853"/>
                  </a:lnTo>
                  <a:lnTo>
                    <a:pt x="32219" y="1425765"/>
                  </a:lnTo>
                  <a:lnTo>
                    <a:pt x="6300216" y="1430655"/>
                  </a:lnTo>
                  <a:lnTo>
                    <a:pt x="6314414" y="1428788"/>
                  </a:lnTo>
                  <a:lnTo>
                    <a:pt x="6349428" y="1400060"/>
                  </a:lnTo>
                  <a:lnTo>
                    <a:pt x="6355080" y="54864"/>
                  </a:lnTo>
                  <a:lnTo>
                    <a:pt x="6354902" y="50380"/>
                  </a:lnTo>
                  <a:lnTo>
                    <a:pt x="6335712" y="13017"/>
                  </a:lnTo>
                  <a:lnTo>
                    <a:pt x="54864" y="0"/>
                  </a:lnTo>
                  <a:close/>
                </a:path>
              </a:pathLst>
            </a:custGeom>
            <a:solidFill>
              <a:srgbClr val="F3F8D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/>
            <p:cNvSpPr/>
            <p:nvPr/>
          </p:nvSpPr>
          <p:spPr>
            <a:xfrm>
              <a:off x="566929" y="8275319"/>
              <a:ext cx="6355080" cy="1430655"/>
            </a:xfrm>
            <a:custGeom>
              <a:avLst/>
              <a:gdLst/>
              <a:ahLst/>
              <a:cxnLst/>
              <a:rect l="l" t="t" r="r" b="b"/>
              <a:pathLst>
                <a:path w="6355080" h="1430654">
                  <a:moveTo>
                    <a:pt x="54864" y="0"/>
                  </a:moveTo>
                  <a:lnTo>
                    <a:pt x="6300216" y="0"/>
                  </a:lnTo>
                  <a:lnTo>
                    <a:pt x="6301105" y="0"/>
                  </a:lnTo>
                  <a:lnTo>
                    <a:pt x="6302006" y="25"/>
                  </a:lnTo>
                  <a:lnTo>
                    <a:pt x="6302895" y="63"/>
                  </a:lnTo>
                  <a:lnTo>
                    <a:pt x="6303797" y="114"/>
                  </a:lnTo>
                  <a:lnTo>
                    <a:pt x="6304699" y="177"/>
                  </a:lnTo>
                  <a:lnTo>
                    <a:pt x="6305588" y="266"/>
                  </a:lnTo>
                  <a:lnTo>
                    <a:pt x="6306477" y="355"/>
                  </a:lnTo>
                  <a:lnTo>
                    <a:pt x="6307378" y="457"/>
                  </a:lnTo>
                  <a:lnTo>
                    <a:pt x="6308267" y="596"/>
                  </a:lnTo>
                  <a:lnTo>
                    <a:pt x="6309156" y="723"/>
                  </a:lnTo>
                  <a:lnTo>
                    <a:pt x="6318694" y="3213"/>
                  </a:lnTo>
                  <a:lnTo>
                    <a:pt x="6319532" y="3505"/>
                  </a:lnTo>
                  <a:lnTo>
                    <a:pt x="6326073" y="6477"/>
                  </a:lnTo>
                  <a:lnTo>
                    <a:pt x="6326873" y="6896"/>
                  </a:lnTo>
                  <a:lnTo>
                    <a:pt x="6327648" y="7340"/>
                  </a:lnTo>
                  <a:lnTo>
                    <a:pt x="6328422" y="7810"/>
                  </a:lnTo>
                  <a:lnTo>
                    <a:pt x="6329184" y="8267"/>
                  </a:lnTo>
                  <a:lnTo>
                    <a:pt x="6332893" y="10795"/>
                  </a:lnTo>
                  <a:lnTo>
                    <a:pt x="6333617" y="11328"/>
                  </a:lnTo>
                  <a:lnTo>
                    <a:pt x="6334328" y="11887"/>
                  </a:lnTo>
                  <a:lnTo>
                    <a:pt x="6335014" y="12458"/>
                  </a:lnTo>
                  <a:lnTo>
                    <a:pt x="6335712" y="13017"/>
                  </a:lnTo>
                  <a:lnTo>
                    <a:pt x="6336385" y="13614"/>
                  </a:lnTo>
                  <a:lnTo>
                    <a:pt x="6337058" y="14211"/>
                  </a:lnTo>
                  <a:lnTo>
                    <a:pt x="6337719" y="14820"/>
                  </a:lnTo>
                  <a:lnTo>
                    <a:pt x="6338379" y="15430"/>
                  </a:lnTo>
                  <a:lnTo>
                    <a:pt x="6339014" y="16065"/>
                  </a:lnTo>
                  <a:lnTo>
                    <a:pt x="6339649" y="16700"/>
                  </a:lnTo>
                  <a:lnTo>
                    <a:pt x="6340259" y="17360"/>
                  </a:lnTo>
                  <a:lnTo>
                    <a:pt x="6340868" y="18021"/>
                  </a:lnTo>
                  <a:lnTo>
                    <a:pt x="6341465" y="18681"/>
                  </a:lnTo>
                  <a:lnTo>
                    <a:pt x="6344272" y="22186"/>
                  </a:lnTo>
                  <a:lnTo>
                    <a:pt x="6344818" y="22898"/>
                  </a:lnTo>
                  <a:lnTo>
                    <a:pt x="6345339" y="23634"/>
                  </a:lnTo>
                  <a:lnTo>
                    <a:pt x="6345834" y="24384"/>
                  </a:lnTo>
                  <a:lnTo>
                    <a:pt x="6346329" y="25133"/>
                  </a:lnTo>
                  <a:lnTo>
                    <a:pt x="6346812" y="25882"/>
                  </a:lnTo>
                  <a:lnTo>
                    <a:pt x="6347269" y="26657"/>
                  </a:lnTo>
                  <a:lnTo>
                    <a:pt x="6347726" y="27432"/>
                  </a:lnTo>
                  <a:lnTo>
                    <a:pt x="6350901" y="33870"/>
                  </a:lnTo>
                  <a:lnTo>
                    <a:pt x="6351244" y="34696"/>
                  </a:lnTo>
                  <a:lnTo>
                    <a:pt x="6351574" y="35534"/>
                  </a:lnTo>
                  <a:lnTo>
                    <a:pt x="6351866" y="36385"/>
                  </a:lnTo>
                  <a:lnTo>
                    <a:pt x="6352171" y="37223"/>
                  </a:lnTo>
                  <a:lnTo>
                    <a:pt x="6353429" y="41529"/>
                  </a:lnTo>
                  <a:lnTo>
                    <a:pt x="6353657" y="42405"/>
                  </a:lnTo>
                  <a:lnTo>
                    <a:pt x="6354813" y="49491"/>
                  </a:lnTo>
                  <a:lnTo>
                    <a:pt x="6354902" y="50380"/>
                  </a:lnTo>
                  <a:lnTo>
                    <a:pt x="6354965" y="51282"/>
                  </a:lnTo>
                  <a:lnTo>
                    <a:pt x="6355016" y="52171"/>
                  </a:lnTo>
                  <a:lnTo>
                    <a:pt x="6355054" y="53073"/>
                  </a:lnTo>
                  <a:lnTo>
                    <a:pt x="6355080" y="53962"/>
                  </a:lnTo>
                  <a:lnTo>
                    <a:pt x="6355080" y="54864"/>
                  </a:lnTo>
                  <a:lnTo>
                    <a:pt x="6355080" y="1375791"/>
                  </a:lnTo>
                  <a:lnTo>
                    <a:pt x="6355080" y="1376680"/>
                  </a:lnTo>
                  <a:lnTo>
                    <a:pt x="6355054" y="1377581"/>
                  </a:lnTo>
                  <a:lnTo>
                    <a:pt x="6355016" y="1378483"/>
                  </a:lnTo>
                  <a:lnTo>
                    <a:pt x="6354965" y="1379385"/>
                  </a:lnTo>
                  <a:lnTo>
                    <a:pt x="6354902" y="1380274"/>
                  </a:lnTo>
                  <a:lnTo>
                    <a:pt x="6354813" y="1381163"/>
                  </a:lnTo>
                  <a:lnTo>
                    <a:pt x="6354724" y="1382064"/>
                  </a:lnTo>
                  <a:lnTo>
                    <a:pt x="6354610" y="1382953"/>
                  </a:lnTo>
                  <a:lnTo>
                    <a:pt x="6354483" y="1383842"/>
                  </a:lnTo>
                  <a:lnTo>
                    <a:pt x="6354356" y="1384731"/>
                  </a:lnTo>
                  <a:lnTo>
                    <a:pt x="6354203" y="1385620"/>
                  </a:lnTo>
                  <a:lnTo>
                    <a:pt x="6354025" y="1386497"/>
                  </a:lnTo>
                  <a:lnTo>
                    <a:pt x="6353848" y="1387373"/>
                  </a:lnTo>
                  <a:lnTo>
                    <a:pt x="6353657" y="1388249"/>
                  </a:lnTo>
                  <a:lnTo>
                    <a:pt x="6353429" y="1389113"/>
                  </a:lnTo>
                  <a:lnTo>
                    <a:pt x="6353213" y="1389989"/>
                  </a:lnTo>
                  <a:lnTo>
                    <a:pt x="6351866" y="1394269"/>
                  </a:lnTo>
                  <a:lnTo>
                    <a:pt x="6351574" y="1395120"/>
                  </a:lnTo>
                  <a:lnTo>
                    <a:pt x="6351244" y="1395945"/>
                  </a:lnTo>
                  <a:lnTo>
                    <a:pt x="6350901" y="1396784"/>
                  </a:lnTo>
                  <a:lnTo>
                    <a:pt x="6350558" y="1397622"/>
                  </a:lnTo>
                  <a:lnTo>
                    <a:pt x="6345834" y="1406271"/>
                  </a:lnTo>
                  <a:lnTo>
                    <a:pt x="6345339" y="1407020"/>
                  </a:lnTo>
                  <a:lnTo>
                    <a:pt x="6344818" y="1407756"/>
                  </a:lnTo>
                  <a:lnTo>
                    <a:pt x="6344272" y="1408468"/>
                  </a:lnTo>
                  <a:lnTo>
                    <a:pt x="6343738" y="1409192"/>
                  </a:lnTo>
                  <a:lnTo>
                    <a:pt x="6343192" y="1409903"/>
                  </a:lnTo>
                  <a:lnTo>
                    <a:pt x="6342621" y="1410589"/>
                  </a:lnTo>
                  <a:lnTo>
                    <a:pt x="6342049" y="1411287"/>
                  </a:lnTo>
                  <a:lnTo>
                    <a:pt x="6335014" y="1418196"/>
                  </a:lnTo>
                  <a:lnTo>
                    <a:pt x="6334328" y="1418767"/>
                  </a:lnTo>
                  <a:lnTo>
                    <a:pt x="6333617" y="1419313"/>
                  </a:lnTo>
                  <a:lnTo>
                    <a:pt x="6332893" y="1419847"/>
                  </a:lnTo>
                  <a:lnTo>
                    <a:pt x="6332169" y="1420393"/>
                  </a:lnTo>
                  <a:lnTo>
                    <a:pt x="6328422" y="1422844"/>
                  </a:lnTo>
                  <a:lnTo>
                    <a:pt x="6327648" y="1423314"/>
                  </a:lnTo>
                  <a:lnTo>
                    <a:pt x="6318694" y="1427441"/>
                  </a:lnTo>
                  <a:lnTo>
                    <a:pt x="6317843" y="1427746"/>
                  </a:lnTo>
                  <a:lnTo>
                    <a:pt x="6313538" y="1429004"/>
                  </a:lnTo>
                  <a:lnTo>
                    <a:pt x="6312674" y="1429232"/>
                  </a:lnTo>
                  <a:lnTo>
                    <a:pt x="6301105" y="1430655"/>
                  </a:lnTo>
                  <a:lnTo>
                    <a:pt x="6300216" y="1430655"/>
                  </a:lnTo>
                  <a:lnTo>
                    <a:pt x="54864" y="1430655"/>
                  </a:lnTo>
                  <a:lnTo>
                    <a:pt x="53962" y="1430655"/>
                  </a:lnTo>
                  <a:lnTo>
                    <a:pt x="53073" y="1430629"/>
                  </a:lnTo>
                  <a:lnTo>
                    <a:pt x="52171" y="1430591"/>
                  </a:lnTo>
                  <a:lnTo>
                    <a:pt x="51269" y="1430540"/>
                  </a:lnTo>
                  <a:lnTo>
                    <a:pt x="50380" y="1430477"/>
                  </a:lnTo>
                  <a:lnTo>
                    <a:pt x="49491" y="1430388"/>
                  </a:lnTo>
                  <a:lnTo>
                    <a:pt x="48590" y="1430299"/>
                  </a:lnTo>
                  <a:lnTo>
                    <a:pt x="41529" y="1429004"/>
                  </a:lnTo>
                  <a:lnTo>
                    <a:pt x="40665" y="1428788"/>
                  </a:lnTo>
                  <a:lnTo>
                    <a:pt x="36385" y="1427441"/>
                  </a:lnTo>
                  <a:lnTo>
                    <a:pt x="35534" y="1427149"/>
                  </a:lnTo>
                  <a:lnTo>
                    <a:pt x="34696" y="1426819"/>
                  </a:lnTo>
                  <a:lnTo>
                    <a:pt x="33870" y="1426476"/>
                  </a:lnTo>
                  <a:lnTo>
                    <a:pt x="33032" y="1426133"/>
                  </a:lnTo>
                  <a:lnTo>
                    <a:pt x="32219" y="1425765"/>
                  </a:lnTo>
                  <a:lnTo>
                    <a:pt x="31407" y="1425384"/>
                  </a:lnTo>
                  <a:lnTo>
                    <a:pt x="30594" y="1425003"/>
                  </a:lnTo>
                  <a:lnTo>
                    <a:pt x="26657" y="1422844"/>
                  </a:lnTo>
                  <a:lnTo>
                    <a:pt x="25882" y="1422387"/>
                  </a:lnTo>
                  <a:lnTo>
                    <a:pt x="25133" y="1421904"/>
                  </a:lnTo>
                  <a:lnTo>
                    <a:pt x="24384" y="1421409"/>
                  </a:lnTo>
                  <a:lnTo>
                    <a:pt x="23634" y="1420914"/>
                  </a:lnTo>
                  <a:lnTo>
                    <a:pt x="22898" y="1420393"/>
                  </a:lnTo>
                  <a:lnTo>
                    <a:pt x="22174" y="1419847"/>
                  </a:lnTo>
                  <a:lnTo>
                    <a:pt x="21463" y="1419313"/>
                  </a:lnTo>
                  <a:lnTo>
                    <a:pt x="18021" y="1416443"/>
                  </a:lnTo>
                  <a:lnTo>
                    <a:pt x="17348" y="1415846"/>
                  </a:lnTo>
                  <a:lnTo>
                    <a:pt x="14211" y="1412633"/>
                  </a:lnTo>
                  <a:lnTo>
                    <a:pt x="13614" y="1411960"/>
                  </a:lnTo>
                  <a:lnTo>
                    <a:pt x="10795" y="1408468"/>
                  </a:lnTo>
                  <a:lnTo>
                    <a:pt x="10261" y="1407756"/>
                  </a:lnTo>
                  <a:lnTo>
                    <a:pt x="9740" y="1407020"/>
                  </a:lnTo>
                  <a:lnTo>
                    <a:pt x="9245" y="1406271"/>
                  </a:lnTo>
                  <a:lnTo>
                    <a:pt x="8750" y="1405521"/>
                  </a:lnTo>
                  <a:lnTo>
                    <a:pt x="6477" y="1401648"/>
                  </a:lnTo>
                  <a:lnTo>
                    <a:pt x="6057" y="1400860"/>
                  </a:lnTo>
                  <a:lnTo>
                    <a:pt x="5651" y="1400060"/>
                  </a:lnTo>
                  <a:lnTo>
                    <a:pt x="5270" y="1399247"/>
                  </a:lnTo>
                  <a:lnTo>
                    <a:pt x="4876" y="1398435"/>
                  </a:lnTo>
                  <a:lnTo>
                    <a:pt x="2362" y="1391716"/>
                  </a:lnTo>
                  <a:lnTo>
                    <a:pt x="2095" y="1390853"/>
                  </a:lnTo>
                  <a:lnTo>
                    <a:pt x="1054" y="1386497"/>
                  </a:lnTo>
                  <a:lnTo>
                    <a:pt x="876" y="1385620"/>
                  </a:lnTo>
                  <a:lnTo>
                    <a:pt x="723" y="1384731"/>
                  </a:lnTo>
                  <a:lnTo>
                    <a:pt x="596" y="1383842"/>
                  </a:lnTo>
                  <a:lnTo>
                    <a:pt x="457" y="1382953"/>
                  </a:lnTo>
                  <a:lnTo>
                    <a:pt x="355" y="1382064"/>
                  </a:lnTo>
                  <a:lnTo>
                    <a:pt x="266" y="1381163"/>
                  </a:lnTo>
                  <a:lnTo>
                    <a:pt x="177" y="1380274"/>
                  </a:lnTo>
                  <a:lnTo>
                    <a:pt x="114" y="1379385"/>
                  </a:lnTo>
                  <a:lnTo>
                    <a:pt x="63" y="1378483"/>
                  </a:lnTo>
                  <a:lnTo>
                    <a:pt x="25" y="1377581"/>
                  </a:lnTo>
                  <a:lnTo>
                    <a:pt x="0" y="1376680"/>
                  </a:lnTo>
                  <a:lnTo>
                    <a:pt x="0" y="1375791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73"/>
                  </a:lnTo>
                  <a:lnTo>
                    <a:pt x="63" y="52171"/>
                  </a:lnTo>
                  <a:lnTo>
                    <a:pt x="114" y="51282"/>
                  </a:lnTo>
                  <a:lnTo>
                    <a:pt x="177" y="50380"/>
                  </a:lnTo>
                  <a:lnTo>
                    <a:pt x="266" y="49491"/>
                  </a:lnTo>
                  <a:lnTo>
                    <a:pt x="355" y="48590"/>
                  </a:lnTo>
                  <a:lnTo>
                    <a:pt x="457" y="47701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1866" y="40665"/>
                  </a:lnTo>
                  <a:lnTo>
                    <a:pt x="2095" y="39801"/>
                  </a:lnTo>
                  <a:lnTo>
                    <a:pt x="2362" y="38938"/>
                  </a:lnTo>
                  <a:lnTo>
                    <a:pt x="2616" y="38074"/>
                  </a:lnTo>
                  <a:lnTo>
                    <a:pt x="2908" y="37223"/>
                  </a:lnTo>
                  <a:lnTo>
                    <a:pt x="5270" y="31407"/>
                  </a:lnTo>
                  <a:lnTo>
                    <a:pt x="5651" y="30594"/>
                  </a:lnTo>
                  <a:lnTo>
                    <a:pt x="6057" y="29794"/>
                  </a:lnTo>
                  <a:lnTo>
                    <a:pt x="6477" y="29006"/>
                  </a:lnTo>
                  <a:lnTo>
                    <a:pt x="6896" y="28206"/>
                  </a:lnTo>
                  <a:lnTo>
                    <a:pt x="10795" y="22186"/>
                  </a:lnTo>
                  <a:lnTo>
                    <a:pt x="11328" y="21463"/>
                  </a:lnTo>
                  <a:lnTo>
                    <a:pt x="14211" y="18021"/>
                  </a:lnTo>
                  <a:lnTo>
                    <a:pt x="14808" y="17360"/>
                  </a:lnTo>
                  <a:lnTo>
                    <a:pt x="20053" y="12458"/>
                  </a:lnTo>
                  <a:lnTo>
                    <a:pt x="20751" y="11887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82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28206" y="6896"/>
                  </a:lnTo>
                  <a:lnTo>
                    <a:pt x="29006" y="6477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38074" y="2628"/>
                  </a:lnTo>
                  <a:lnTo>
                    <a:pt x="38938" y="2362"/>
                  </a:lnTo>
                  <a:lnTo>
                    <a:pt x="39801" y="2095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699">
              <a:solidFill>
                <a:srgbClr val="4BA9D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8" name="object 38"/>
          <p:cNvSpPr txBox="1"/>
          <p:nvPr/>
        </p:nvSpPr>
        <p:spPr>
          <a:xfrm>
            <a:off x="691386" y="8378057"/>
            <a:ext cx="5118100" cy="1193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Fortolk</a:t>
            </a:r>
            <a:r>
              <a:rPr dirty="0" sz="1000" spc="-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tiden: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Hurtig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infiltration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(0-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60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sek.)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Porøs,</a:t>
            </a:r>
            <a:r>
              <a:rPr dirty="0" sz="1000" spc="-3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levende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god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struktur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mange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rodkanaler/ormegange.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Middel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(1-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5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min.):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Rimelig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struktur,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måske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lidt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komprimeret.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Langsom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(&gt;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5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min.):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Kompakt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jord,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manglende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porer,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ofte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udpint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pløjet gentagne gange.</a:t>
            </a:r>
            <a:endParaRPr sz="1000">
              <a:latin typeface="Aptos"/>
              <a:cs typeface="Aptos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530351" y="10012679"/>
            <a:ext cx="6492240" cy="0"/>
          </a:xfrm>
          <a:custGeom>
            <a:avLst/>
            <a:gdLst/>
            <a:ahLst/>
            <a:cxnLst/>
            <a:rect l="l" t="t" r="r" b="b"/>
            <a:pathLst>
              <a:path w="6492240" h="0">
                <a:moveTo>
                  <a:pt x="0" y="0"/>
                </a:moveTo>
                <a:lnTo>
                  <a:pt x="6492240" y="0"/>
                </a:lnTo>
              </a:path>
            </a:pathLst>
          </a:custGeom>
          <a:ln w="12700">
            <a:solidFill>
              <a:srgbClr val="DCE5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76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pc="-10"/>
              <a:t>Mikroliv</a:t>
            </a:r>
            <a:r>
              <a:rPr dirty="0"/>
              <a:t> og</a:t>
            </a:r>
            <a:r>
              <a:rPr dirty="0" spc="5"/>
              <a:t> </a:t>
            </a:r>
            <a:r>
              <a:rPr dirty="0" spc="-10"/>
              <a:t>udvidet</a:t>
            </a:r>
            <a:r>
              <a:rPr dirty="0" spc="5"/>
              <a:t> </a:t>
            </a:r>
            <a:r>
              <a:rPr dirty="0"/>
              <a:t>jordsundhed</a:t>
            </a:r>
            <a:r>
              <a:rPr dirty="0" spc="10"/>
              <a:t> </a:t>
            </a:r>
            <a:r>
              <a:rPr dirty="0"/>
              <a:t>·</a:t>
            </a:r>
            <a:r>
              <a:rPr dirty="0" spc="10"/>
              <a:t> </a:t>
            </a:r>
            <a:r>
              <a:rPr dirty="0" spc="-25"/>
              <a:t>GF2</a:t>
            </a:r>
          </a:p>
        </p:txBody>
      </p:sp>
      <p:sp>
        <p:nvSpPr>
          <p:cNvPr id="41" name="object 41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635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350" y="-6350"/>
            <a:ext cx="7574915" cy="86360"/>
            <a:chOff x="-6350" y="-6350"/>
            <a:chExt cx="7574915" cy="8636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" name="object 5"/>
          <p:cNvGrpSpPr/>
          <p:nvPr/>
        </p:nvGrpSpPr>
        <p:grpSpPr>
          <a:xfrm>
            <a:off x="-6350" y="10609835"/>
            <a:ext cx="7574915" cy="86360"/>
            <a:chOff x="-6350" y="10609835"/>
            <a:chExt cx="7574915" cy="86360"/>
          </a:xfrm>
        </p:grpSpPr>
        <p:sp>
          <p:nvSpPr>
            <p:cNvPr id="6" name="object 6"/>
            <p:cNvSpPr/>
            <p:nvPr/>
          </p:nvSpPr>
          <p:spPr>
            <a:xfrm>
              <a:off x="0" y="10616184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10616185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59042" y="10253217"/>
            <a:ext cx="122427" cy="122428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432562" y="432561"/>
            <a:ext cx="488315" cy="488315"/>
            <a:chOff x="432562" y="432561"/>
            <a:chExt cx="488315" cy="488315"/>
          </a:xfrm>
        </p:grpSpPr>
        <p:sp>
          <p:nvSpPr>
            <p:cNvPr id="10" name="object 10"/>
            <p:cNvSpPr/>
            <p:nvPr/>
          </p:nvSpPr>
          <p:spPr>
            <a:xfrm>
              <a:off x="438912" y="438911"/>
              <a:ext cx="475615" cy="475615"/>
            </a:xfrm>
            <a:custGeom>
              <a:avLst/>
              <a:gdLst/>
              <a:ahLst/>
              <a:cxnLst/>
              <a:rect l="l" t="t" r="r" b="b"/>
              <a:pathLst>
                <a:path w="475615" h="475615">
                  <a:moveTo>
                    <a:pt x="237744" y="0"/>
                  </a:moveTo>
                  <a:lnTo>
                    <a:pt x="189829" y="4829"/>
                  </a:lnTo>
                  <a:lnTo>
                    <a:pt x="145202" y="18682"/>
                  </a:lnTo>
                  <a:lnTo>
                    <a:pt x="104817" y="40602"/>
                  </a:lnTo>
                  <a:lnTo>
                    <a:pt x="69632" y="69632"/>
                  </a:lnTo>
                  <a:lnTo>
                    <a:pt x="40602" y="104817"/>
                  </a:lnTo>
                  <a:lnTo>
                    <a:pt x="18682" y="145202"/>
                  </a:lnTo>
                  <a:lnTo>
                    <a:pt x="4829" y="189829"/>
                  </a:lnTo>
                  <a:lnTo>
                    <a:pt x="0" y="237744"/>
                  </a:lnTo>
                  <a:lnTo>
                    <a:pt x="4829" y="285658"/>
                  </a:lnTo>
                  <a:lnTo>
                    <a:pt x="18682" y="330285"/>
                  </a:lnTo>
                  <a:lnTo>
                    <a:pt x="40602" y="370670"/>
                  </a:lnTo>
                  <a:lnTo>
                    <a:pt x="69632" y="405855"/>
                  </a:lnTo>
                  <a:lnTo>
                    <a:pt x="104817" y="434885"/>
                  </a:lnTo>
                  <a:lnTo>
                    <a:pt x="145202" y="456805"/>
                  </a:lnTo>
                  <a:lnTo>
                    <a:pt x="189829" y="470658"/>
                  </a:lnTo>
                  <a:lnTo>
                    <a:pt x="237744" y="475488"/>
                  </a:lnTo>
                  <a:lnTo>
                    <a:pt x="285658" y="470658"/>
                  </a:lnTo>
                  <a:lnTo>
                    <a:pt x="330285" y="456805"/>
                  </a:lnTo>
                  <a:lnTo>
                    <a:pt x="370670" y="434885"/>
                  </a:lnTo>
                  <a:lnTo>
                    <a:pt x="405855" y="405855"/>
                  </a:lnTo>
                  <a:lnTo>
                    <a:pt x="434885" y="370670"/>
                  </a:lnTo>
                  <a:lnTo>
                    <a:pt x="456805" y="330285"/>
                  </a:lnTo>
                  <a:lnTo>
                    <a:pt x="470658" y="285658"/>
                  </a:lnTo>
                  <a:lnTo>
                    <a:pt x="475488" y="237744"/>
                  </a:lnTo>
                  <a:lnTo>
                    <a:pt x="470658" y="189829"/>
                  </a:lnTo>
                  <a:lnTo>
                    <a:pt x="456805" y="145202"/>
                  </a:lnTo>
                  <a:lnTo>
                    <a:pt x="434885" y="104817"/>
                  </a:lnTo>
                  <a:lnTo>
                    <a:pt x="405855" y="69632"/>
                  </a:lnTo>
                  <a:lnTo>
                    <a:pt x="370670" y="40602"/>
                  </a:lnTo>
                  <a:lnTo>
                    <a:pt x="330285" y="18682"/>
                  </a:lnTo>
                  <a:lnTo>
                    <a:pt x="285658" y="4829"/>
                  </a:lnTo>
                  <a:lnTo>
                    <a:pt x="237744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438912" y="438911"/>
              <a:ext cx="475615" cy="475615"/>
            </a:xfrm>
            <a:custGeom>
              <a:avLst/>
              <a:gdLst/>
              <a:ahLst/>
              <a:cxnLst/>
              <a:rect l="l" t="t" r="r" b="b"/>
              <a:pathLst>
                <a:path w="475615" h="475615">
                  <a:moveTo>
                    <a:pt x="475488" y="237744"/>
                  </a:moveTo>
                  <a:lnTo>
                    <a:pt x="470658" y="285658"/>
                  </a:lnTo>
                  <a:lnTo>
                    <a:pt x="456805" y="330285"/>
                  </a:lnTo>
                  <a:lnTo>
                    <a:pt x="434885" y="370670"/>
                  </a:lnTo>
                  <a:lnTo>
                    <a:pt x="405855" y="405855"/>
                  </a:lnTo>
                  <a:lnTo>
                    <a:pt x="370670" y="434885"/>
                  </a:lnTo>
                  <a:lnTo>
                    <a:pt x="330285" y="456805"/>
                  </a:lnTo>
                  <a:lnTo>
                    <a:pt x="285658" y="470658"/>
                  </a:lnTo>
                  <a:lnTo>
                    <a:pt x="237744" y="475488"/>
                  </a:lnTo>
                  <a:lnTo>
                    <a:pt x="189829" y="470658"/>
                  </a:lnTo>
                  <a:lnTo>
                    <a:pt x="145202" y="456805"/>
                  </a:lnTo>
                  <a:lnTo>
                    <a:pt x="104817" y="434885"/>
                  </a:lnTo>
                  <a:lnTo>
                    <a:pt x="69632" y="405855"/>
                  </a:lnTo>
                  <a:lnTo>
                    <a:pt x="40602" y="370670"/>
                  </a:lnTo>
                  <a:lnTo>
                    <a:pt x="18682" y="330285"/>
                  </a:lnTo>
                  <a:lnTo>
                    <a:pt x="4829" y="285658"/>
                  </a:lnTo>
                  <a:lnTo>
                    <a:pt x="0" y="237744"/>
                  </a:lnTo>
                  <a:lnTo>
                    <a:pt x="4829" y="189829"/>
                  </a:lnTo>
                  <a:lnTo>
                    <a:pt x="18682" y="145202"/>
                  </a:lnTo>
                  <a:lnTo>
                    <a:pt x="40602" y="104817"/>
                  </a:lnTo>
                  <a:lnTo>
                    <a:pt x="69632" y="69632"/>
                  </a:lnTo>
                  <a:lnTo>
                    <a:pt x="104817" y="40602"/>
                  </a:lnTo>
                  <a:lnTo>
                    <a:pt x="145202" y="18682"/>
                  </a:lnTo>
                  <a:lnTo>
                    <a:pt x="189829" y="4829"/>
                  </a:lnTo>
                  <a:lnTo>
                    <a:pt x="237744" y="0"/>
                  </a:lnTo>
                  <a:lnTo>
                    <a:pt x="285658" y="4829"/>
                  </a:lnTo>
                  <a:lnTo>
                    <a:pt x="330285" y="18682"/>
                  </a:lnTo>
                  <a:lnTo>
                    <a:pt x="370670" y="40602"/>
                  </a:lnTo>
                  <a:lnTo>
                    <a:pt x="405855" y="69632"/>
                  </a:lnTo>
                  <a:lnTo>
                    <a:pt x="434885" y="104817"/>
                  </a:lnTo>
                  <a:lnTo>
                    <a:pt x="456805" y="145202"/>
                  </a:lnTo>
                  <a:lnTo>
                    <a:pt x="470658" y="189829"/>
                  </a:lnTo>
                  <a:lnTo>
                    <a:pt x="475488" y="237744"/>
                  </a:lnTo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613075" y="488968"/>
            <a:ext cx="127635" cy="254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50" b="1">
                <a:solidFill>
                  <a:srgbClr val="FFFFFF"/>
                </a:solidFill>
                <a:latin typeface="Aptos"/>
                <a:cs typeface="Aptos"/>
              </a:rPr>
              <a:t>8</a:t>
            </a:r>
            <a:endParaRPr sz="1500">
              <a:latin typeface="Aptos"/>
              <a:cs typeface="Apto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30300" y="437304"/>
            <a:ext cx="557530" cy="193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00" spc="-10" b="1">
                <a:solidFill>
                  <a:srgbClr val="80543B"/>
                </a:solidFill>
                <a:latin typeface="Aptos"/>
                <a:cs typeface="Aptos"/>
              </a:rPr>
              <a:t>OPGAVE</a:t>
            </a:r>
            <a:endParaRPr sz="1100">
              <a:latin typeface="Aptos"/>
              <a:cs typeface="Apto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54222" y="1005794"/>
            <a:ext cx="3736340" cy="360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200" spc="-10" b="1">
                <a:solidFill>
                  <a:srgbClr val="16483A"/>
                </a:solidFill>
                <a:latin typeface="Aptos Display"/>
                <a:cs typeface="Aptos Display"/>
              </a:rPr>
              <a:t>Erosionstest</a:t>
            </a:r>
            <a:r>
              <a:rPr dirty="0" sz="2200" spc="-35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b="1">
                <a:solidFill>
                  <a:srgbClr val="16483A"/>
                </a:solidFill>
                <a:latin typeface="Aptos Display"/>
                <a:cs typeface="Aptos Display"/>
              </a:rPr>
              <a:t>på</a:t>
            </a:r>
            <a:r>
              <a:rPr dirty="0" sz="2200" spc="-30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b="1">
                <a:solidFill>
                  <a:srgbClr val="16483A"/>
                </a:solidFill>
                <a:latin typeface="Aptos Display"/>
                <a:cs typeface="Aptos Display"/>
              </a:rPr>
              <a:t>skrå</a:t>
            </a:r>
            <a:r>
              <a:rPr dirty="0" sz="2200" spc="-30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spc="-10" b="1">
                <a:solidFill>
                  <a:srgbClr val="16483A"/>
                </a:solidFill>
                <a:latin typeface="Aptos Display"/>
                <a:cs typeface="Aptos Display"/>
              </a:rPr>
              <a:t>jordbakker</a:t>
            </a:r>
            <a:endParaRPr sz="2200">
              <a:latin typeface="Aptos Display"/>
              <a:cs typeface="Aptos Display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560574" y="1548129"/>
            <a:ext cx="6367780" cy="945515"/>
            <a:chOff x="560574" y="1548129"/>
            <a:chExt cx="6367780" cy="945515"/>
          </a:xfrm>
        </p:grpSpPr>
        <p:sp>
          <p:nvSpPr>
            <p:cNvPr id="16" name="object 16"/>
            <p:cNvSpPr/>
            <p:nvPr/>
          </p:nvSpPr>
          <p:spPr>
            <a:xfrm>
              <a:off x="566924" y="1554479"/>
              <a:ext cx="6355080" cy="932815"/>
            </a:xfrm>
            <a:custGeom>
              <a:avLst/>
              <a:gdLst/>
              <a:ahLst/>
              <a:cxnLst/>
              <a:rect l="l" t="t" r="r" b="b"/>
              <a:pathLst>
                <a:path w="6355080" h="932814">
                  <a:moveTo>
                    <a:pt x="54864" y="0"/>
                  </a:moveTo>
                  <a:lnTo>
                    <a:pt x="15430" y="16700"/>
                  </a:lnTo>
                  <a:lnTo>
                    <a:pt x="0" y="877824"/>
                  </a:lnTo>
                  <a:lnTo>
                    <a:pt x="1866" y="892022"/>
                  </a:lnTo>
                  <a:lnTo>
                    <a:pt x="32219" y="927798"/>
                  </a:lnTo>
                  <a:lnTo>
                    <a:pt x="6300216" y="932688"/>
                  </a:lnTo>
                  <a:lnTo>
                    <a:pt x="6314427" y="930821"/>
                  </a:lnTo>
                  <a:lnTo>
                    <a:pt x="6350203" y="900468"/>
                  </a:lnTo>
                  <a:lnTo>
                    <a:pt x="6355067" y="53060"/>
                  </a:lnTo>
                  <a:lnTo>
                    <a:pt x="6352463" y="38074"/>
                  </a:lnTo>
                  <a:lnTo>
                    <a:pt x="6322872" y="4889"/>
                  </a:lnTo>
                  <a:lnTo>
                    <a:pt x="548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566924" y="1554479"/>
              <a:ext cx="6355080" cy="932815"/>
            </a:xfrm>
            <a:custGeom>
              <a:avLst/>
              <a:gdLst/>
              <a:ahLst/>
              <a:cxnLst/>
              <a:rect l="l" t="t" r="r" b="b"/>
              <a:pathLst>
                <a:path w="6355080" h="932814">
                  <a:moveTo>
                    <a:pt x="54864" y="0"/>
                  </a:moveTo>
                  <a:lnTo>
                    <a:pt x="6300216" y="0"/>
                  </a:lnTo>
                  <a:lnTo>
                    <a:pt x="6301117" y="0"/>
                  </a:lnTo>
                  <a:lnTo>
                    <a:pt x="6302019" y="25"/>
                  </a:lnTo>
                  <a:lnTo>
                    <a:pt x="6302921" y="63"/>
                  </a:lnTo>
                  <a:lnTo>
                    <a:pt x="6303810" y="114"/>
                  </a:lnTo>
                  <a:lnTo>
                    <a:pt x="6304711" y="177"/>
                  </a:lnTo>
                  <a:lnTo>
                    <a:pt x="6305600" y="266"/>
                  </a:lnTo>
                  <a:lnTo>
                    <a:pt x="6306502" y="355"/>
                  </a:lnTo>
                  <a:lnTo>
                    <a:pt x="6307391" y="457"/>
                  </a:lnTo>
                  <a:lnTo>
                    <a:pt x="6308267" y="596"/>
                  </a:lnTo>
                  <a:lnTo>
                    <a:pt x="6309156" y="723"/>
                  </a:lnTo>
                  <a:lnTo>
                    <a:pt x="6310045" y="876"/>
                  </a:lnTo>
                  <a:lnTo>
                    <a:pt x="6310922" y="1054"/>
                  </a:lnTo>
                  <a:lnTo>
                    <a:pt x="6311811" y="1231"/>
                  </a:lnTo>
                  <a:lnTo>
                    <a:pt x="6316141" y="2362"/>
                  </a:lnTo>
                  <a:lnTo>
                    <a:pt x="6317005" y="2628"/>
                  </a:lnTo>
                  <a:lnTo>
                    <a:pt x="6317869" y="2908"/>
                  </a:lnTo>
                  <a:lnTo>
                    <a:pt x="6318707" y="3213"/>
                  </a:lnTo>
                  <a:lnTo>
                    <a:pt x="6319558" y="3505"/>
                  </a:lnTo>
                  <a:lnTo>
                    <a:pt x="6320383" y="3835"/>
                  </a:lnTo>
                  <a:lnTo>
                    <a:pt x="6321209" y="4178"/>
                  </a:lnTo>
                  <a:lnTo>
                    <a:pt x="6322047" y="4521"/>
                  </a:lnTo>
                  <a:lnTo>
                    <a:pt x="6328422" y="7810"/>
                  </a:lnTo>
                  <a:lnTo>
                    <a:pt x="6329197" y="8267"/>
                  </a:lnTo>
                  <a:lnTo>
                    <a:pt x="6329959" y="8750"/>
                  </a:lnTo>
                  <a:lnTo>
                    <a:pt x="6330696" y="9245"/>
                  </a:lnTo>
                  <a:lnTo>
                    <a:pt x="6331445" y="9740"/>
                  </a:lnTo>
                  <a:lnTo>
                    <a:pt x="6332181" y="10261"/>
                  </a:lnTo>
                  <a:lnTo>
                    <a:pt x="6332893" y="10795"/>
                  </a:lnTo>
                  <a:lnTo>
                    <a:pt x="6333629" y="11328"/>
                  </a:lnTo>
                  <a:lnTo>
                    <a:pt x="6334328" y="11887"/>
                  </a:lnTo>
                  <a:lnTo>
                    <a:pt x="6335026" y="12458"/>
                  </a:lnTo>
                  <a:lnTo>
                    <a:pt x="6335712" y="13017"/>
                  </a:lnTo>
                  <a:lnTo>
                    <a:pt x="6339014" y="16065"/>
                  </a:lnTo>
                  <a:lnTo>
                    <a:pt x="6339649" y="16700"/>
                  </a:lnTo>
                  <a:lnTo>
                    <a:pt x="6340271" y="17348"/>
                  </a:lnTo>
                  <a:lnTo>
                    <a:pt x="6340868" y="18021"/>
                  </a:lnTo>
                  <a:lnTo>
                    <a:pt x="6341478" y="18681"/>
                  </a:lnTo>
                  <a:lnTo>
                    <a:pt x="6345834" y="24384"/>
                  </a:lnTo>
                  <a:lnTo>
                    <a:pt x="6346342" y="25133"/>
                  </a:lnTo>
                  <a:lnTo>
                    <a:pt x="6346812" y="25882"/>
                  </a:lnTo>
                  <a:lnTo>
                    <a:pt x="6347269" y="26657"/>
                  </a:lnTo>
                  <a:lnTo>
                    <a:pt x="6347739" y="27432"/>
                  </a:lnTo>
                  <a:lnTo>
                    <a:pt x="6348183" y="28206"/>
                  </a:lnTo>
                  <a:lnTo>
                    <a:pt x="6348603" y="28994"/>
                  </a:lnTo>
                  <a:lnTo>
                    <a:pt x="6349034" y="29794"/>
                  </a:lnTo>
                  <a:lnTo>
                    <a:pt x="6349441" y="30594"/>
                  </a:lnTo>
                  <a:lnTo>
                    <a:pt x="6349822" y="31407"/>
                  </a:lnTo>
                  <a:lnTo>
                    <a:pt x="6350203" y="32219"/>
                  </a:lnTo>
                  <a:lnTo>
                    <a:pt x="6350558" y="33032"/>
                  </a:lnTo>
                  <a:lnTo>
                    <a:pt x="6350901" y="33870"/>
                  </a:lnTo>
                  <a:lnTo>
                    <a:pt x="6351257" y="34696"/>
                  </a:lnTo>
                  <a:lnTo>
                    <a:pt x="6352717" y="38938"/>
                  </a:lnTo>
                  <a:lnTo>
                    <a:pt x="6352984" y="39789"/>
                  </a:lnTo>
                  <a:lnTo>
                    <a:pt x="6354025" y="44157"/>
                  </a:lnTo>
                  <a:lnTo>
                    <a:pt x="6354203" y="45034"/>
                  </a:lnTo>
                  <a:lnTo>
                    <a:pt x="6355016" y="52171"/>
                  </a:lnTo>
                  <a:lnTo>
                    <a:pt x="6355067" y="53060"/>
                  </a:lnTo>
                  <a:lnTo>
                    <a:pt x="6355080" y="53962"/>
                  </a:lnTo>
                  <a:lnTo>
                    <a:pt x="6355080" y="54864"/>
                  </a:lnTo>
                  <a:lnTo>
                    <a:pt x="6355080" y="877824"/>
                  </a:lnTo>
                  <a:lnTo>
                    <a:pt x="6355080" y="878725"/>
                  </a:lnTo>
                  <a:lnTo>
                    <a:pt x="6355067" y="879627"/>
                  </a:lnTo>
                  <a:lnTo>
                    <a:pt x="6355016" y="880516"/>
                  </a:lnTo>
                  <a:lnTo>
                    <a:pt x="6354978" y="881418"/>
                  </a:lnTo>
                  <a:lnTo>
                    <a:pt x="6354025" y="888530"/>
                  </a:lnTo>
                  <a:lnTo>
                    <a:pt x="6353860" y="889406"/>
                  </a:lnTo>
                  <a:lnTo>
                    <a:pt x="6352717" y="893749"/>
                  </a:lnTo>
                  <a:lnTo>
                    <a:pt x="6352463" y="894613"/>
                  </a:lnTo>
                  <a:lnTo>
                    <a:pt x="6350901" y="898817"/>
                  </a:lnTo>
                  <a:lnTo>
                    <a:pt x="6350558" y="899655"/>
                  </a:lnTo>
                  <a:lnTo>
                    <a:pt x="6350203" y="900468"/>
                  </a:lnTo>
                  <a:lnTo>
                    <a:pt x="6349822" y="901280"/>
                  </a:lnTo>
                  <a:lnTo>
                    <a:pt x="6349441" y="902093"/>
                  </a:lnTo>
                  <a:lnTo>
                    <a:pt x="6349034" y="902893"/>
                  </a:lnTo>
                  <a:lnTo>
                    <a:pt x="6348603" y="903693"/>
                  </a:lnTo>
                  <a:lnTo>
                    <a:pt x="6348183" y="904481"/>
                  </a:lnTo>
                  <a:lnTo>
                    <a:pt x="6347739" y="905256"/>
                  </a:lnTo>
                  <a:lnTo>
                    <a:pt x="6347269" y="906030"/>
                  </a:lnTo>
                  <a:lnTo>
                    <a:pt x="6346812" y="906805"/>
                  </a:lnTo>
                  <a:lnTo>
                    <a:pt x="6346342" y="907554"/>
                  </a:lnTo>
                  <a:lnTo>
                    <a:pt x="6345834" y="908304"/>
                  </a:lnTo>
                  <a:lnTo>
                    <a:pt x="6345339" y="909053"/>
                  </a:lnTo>
                  <a:lnTo>
                    <a:pt x="6340868" y="914666"/>
                  </a:lnTo>
                  <a:lnTo>
                    <a:pt x="6340271" y="915339"/>
                  </a:lnTo>
                  <a:lnTo>
                    <a:pt x="6339649" y="915987"/>
                  </a:lnTo>
                  <a:lnTo>
                    <a:pt x="6339014" y="916622"/>
                  </a:lnTo>
                  <a:lnTo>
                    <a:pt x="6338379" y="917257"/>
                  </a:lnTo>
                  <a:lnTo>
                    <a:pt x="6335026" y="920229"/>
                  </a:lnTo>
                  <a:lnTo>
                    <a:pt x="6334328" y="920800"/>
                  </a:lnTo>
                  <a:lnTo>
                    <a:pt x="6333629" y="921359"/>
                  </a:lnTo>
                  <a:lnTo>
                    <a:pt x="6332893" y="921893"/>
                  </a:lnTo>
                  <a:lnTo>
                    <a:pt x="6332181" y="922426"/>
                  </a:lnTo>
                  <a:lnTo>
                    <a:pt x="6331445" y="922947"/>
                  </a:lnTo>
                  <a:lnTo>
                    <a:pt x="6330696" y="923442"/>
                  </a:lnTo>
                  <a:lnTo>
                    <a:pt x="6329959" y="923937"/>
                  </a:lnTo>
                  <a:lnTo>
                    <a:pt x="6329197" y="924420"/>
                  </a:lnTo>
                  <a:lnTo>
                    <a:pt x="6328422" y="924877"/>
                  </a:lnTo>
                  <a:lnTo>
                    <a:pt x="6327660" y="925347"/>
                  </a:lnTo>
                  <a:lnTo>
                    <a:pt x="6323685" y="927417"/>
                  </a:lnTo>
                  <a:lnTo>
                    <a:pt x="6322872" y="927798"/>
                  </a:lnTo>
                  <a:lnTo>
                    <a:pt x="6322047" y="928166"/>
                  </a:lnTo>
                  <a:lnTo>
                    <a:pt x="6321209" y="928509"/>
                  </a:lnTo>
                  <a:lnTo>
                    <a:pt x="6320383" y="928852"/>
                  </a:lnTo>
                  <a:lnTo>
                    <a:pt x="6319558" y="929182"/>
                  </a:lnTo>
                  <a:lnTo>
                    <a:pt x="6318707" y="929474"/>
                  </a:lnTo>
                  <a:lnTo>
                    <a:pt x="6317869" y="929779"/>
                  </a:lnTo>
                  <a:lnTo>
                    <a:pt x="6310922" y="931633"/>
                  </a:lnTo>
                  <a:lnTo>
                    <a:pt x="6310045" y="931811"/>
                  </a:lnTo>
                  <a:lnTo>
                    <a:pt x="6309156" y="931964"/>
                  </a:lnTo>
                  <a:lnTo>
                    <a:pt x="6308267" y="932091"/>
                  </a:lnTo>
                  <a:lnTo>
                    <a:pt x="6307391" y="932230"/>
                  </a:lnTo>
                  <a:lnTo>
                    <a:pt x="6306502" y="932332"/>
                  </a:lnTo>
                  <a:lnTo>
                    <a:pt x="6305600" y="932421"/>
                  </a:lnTo>
                  <a:lnTo>
                    <a:pt x="6304711" y="932510"/>
                  </a:lnTo>
                  <a:lnTo>
                    <a:pt x="6303810" y="932573"/>
                  </a:lnTo>
                  <a:lnTo>
                    <a:pt x="6302921" y="932624"/>
                  </a:lnTo>
                  <a:lnTo>
                    <a:pt x="6302019" y="932662"/>
                  </a:lnTo>
                  <a:lnTo>
                    <a:pt x="6301117" y="932688"/>
                  </a:lnTo>
                  <a:lnTo>
                    <a:pt x="6300216" y="932688"/>
                  </a:lnTo>
                  <a:lnTo>
                    <a:pt x="54864" y="932688"/>
                  </a:lnTo>
                  <a:lnTo>
                    <a:pt x="53962" y="932688"/>
                  </a:lnTo>
                  <a:lnTo>
                    <a:pt x="53073" y="932662"/>
                  </a:lnTo>
                  <a:lnTo>
                    <a:pt x="52171" y="932624"/>
                  </a:lnTo>
                  <a:lnTo>
                    <a:pt x="51269" y="932573"/>
                  </a:lnTo>
                  <a:lnTo>
                    <a:pt x="50380" y="932510"/>
                  </a:lnTo>
                  <a:lnTo>
                    <a:pt x="49491" y="932421"/>
                  </a:lnTo>
                  <a:lnTo>
                    <a:pt x="48590" y="932332"/>
                  </a:lnTo>
                  <a:lnTo>
                    <a:pt x="47701" y="932230"/>
                  </a:lnTo>
                  <a:lnTo>
                    <a:pt x="46812" y="932091"/>
                  </a:lnTo>
                  <a:lnTo>
                    <a:pt x="45923" y="931964"/>
                  </a:lnTo>
                  <a:lnTo>
                    <a:pt x="36385" y="929474"/>
                  </a:lnTo>
                  <a:lnTo>
                    <a:pt x="35534" y="929182"/>
                  </a:lnTo>
                  <a:lnTo>
                    <a:pt x="34696" y="928852"/>
                  </a:lnTo>
                  <a:lnTo>
                    <a:pt x="33870" y="928509"/>
                  </a:lnTo>
                  <a:lnTo>
                    <a:pt x="33045" y="928166"/>
                  </a:lnTo>
                  <a:lnTo>
                    <a:pt x="32219" y="927798"/>
                  </a:lnTo>
                  <a:lnTo>
                    <a:pt x="31407" y="927417"/>
                  </a:lnTo>
                  <a:lnTo>
                    <a:pt x="30594" y="927036"/>
                  </a:lnTo>
                  <a:lnTo>
                    <a:pt x="29794" y="926630"/>
                  </a:lnTo>
                  <a:lnTo>
                    <a:pt x="29006" y="926211"/>
                  </a:lnTo>
                  <a:lnTo>
                    <a:pt x="28206" y="925791"/>
                  </a:lnTo>
                  <a:lnTo>
                    <a:pt x="27432" y="925347"/>
                  </a:lnTo>
                  <a:lnTo>
                    <a:pt x="26657" y="924877"/>
                  </a:lnTo>
                  <a:lnTo>
                    <a:pt x="25895" y="924420"/>
                  </a:lnTo>
                  <a:lnTo>
                    <a:pt x="25133" y="923937"/>
                  </a:lnTo>
                  <a:lnTo>
                    <a:pt x="24384" y="923442"/>
                  </a:lnTo>
                  <a:lnTo>
                    <a:pt x="23634" y="922947"/>
                  </a:lnTo>
                  <a:lnTo>
                    <a:pt x="22910" y="922426"/>
                  </a:lnTo>
                  <a:lnTo>
                    <a:pt x="22186" y="921893"/>
                  </a:lnTo>
                  <a:lnTo>
                    <a:pt x="21463" y="921359"/>
                  </a:lnTo>
                  <a:lnTo>
                    <a:pt x="20751" y="920800"/>
                  </a:lnTo>
                  <a:lnTo>
                    <a:pt x="20066" y="920229"/>
                  </a:lnTo>
                  <a:lnTo>
                    <a:pt x="19367" y="919670"/>
                  </a:lnTo>
                  <a:lnTo>
                    <a:pt x="18681" y="919073"/>
                  </a:lnTo>
                  <a:lnTo>
                    <a:pt x="18021" y="918476"/>
                  </a:lnTo>
                  <a:lnTo>
                    <a:pt x="17360" y="917867"/>
                  </a:lnTo>
                  <a:lnTo>
                    <a:pt x="16700" y="917257"/>
                  </a:lnTo>
                  <a:lnTo>
                    <a:pt x="7810" y="906030"/>
                  </a:lnTo>
                  <a:lnTo>
                    <a:pt x="7340" y="905256"/>
                  </a:lnTo>
                  <a:lnTo>
                    <a:pt x="5270" y="901280"/>
                  </a:lnTo>
                  <a:lnTo>
                    <a:pt x="4889" y="900468"/>
                  </a:lnTo>
                  <a:lnTo>
                    <a:pt x="4521" y="899655"/>
                  </a:lnTo>
                  <a:lnTo>
                    <a:pt x="4178" y="898817"/>
                  </a:lnTo>
                  <a:lnTo>
                    <a:pt x="3835" y="897991"/>
                  </a:lnTo>
                  <a:lnTo>
                    <a:pt x="1054" y="888530"/>
                  </a:lnTo>
                  <a:lnTo>
                    <a:pt x="876" y="887653"/>
                  </a:lnTo>
                  <a:lnTo>
                    <a:pt x="0" y="878725"/>
                  </a:lnTo>
                  <a:lnTo>
                    <a:pt x="0" y="877824"/>
                  </a:lnTo>
                  <a:lnTo>
                    <a:pt x="0" y="54864"/>
                  </a:lnTo>
                  <a:lnTo>
                    <a:pt x="0" y="53962"/>
                  </a:lnTo>
                  <a:lnTo>
                    <a:pt x="25" y="53060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4178" y="33870"/>
                  </a:lnTo>
                  <a:lnTo>
                    <a:pt x="4521" y="33032"/>
                  </a:lnTo>
                  <a:lnTo>
                    <a:pt x="7810" y="26657"/>
                  </a:lnTo>
                  <a:lnTo>
                    <a:pt x="8267" y="25882"/>
                  </a:lnTo>
                  <a:lnTo>
                    <a:pt x="17360" y="14820"/>
                  </a:lnTo>
                  <a:lnTo>
                    <a:pt x="18021" y="14211"/>
                  </a:lnTo>
                  <a:lnTo>
                    <a:pt x="18681" y="13614"/>
                  </a:lnTo>
                  <a:lnTo>
                    <a:pt x="19367" y="13017"/>
                  </a:lnTo>
                  <a:lnTo>
                    <a:pt x="20066" y="12458"/>
                  </a:lnTo>
                  <a:lnTo>
                    <a:pt x="20751" y="11887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95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28206" y="6896"/>
                  </a:lnTo>
                  <a:lnTo>
                    <a:pt x="29006" y="6477"/>
                  </a:lnTo>
                  <a:lnTo>
                    <a:pt x="29794" y="6057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38074" y="2628"/>
                  </a:lnTo>
                  <a:lnTo>
                    <a:pt x="38938" y="2362"/>
                  </a:lnTo>
                  <a:lnTo>
                    <a:pt x="39801" y="2095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700">
              <a:solidFill>
                <a:srgbClr val="D9E4D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566928" y="1554479"/>
              <a:ext cx="73660" cy="932815"/>
            </a:xfrm>
            <a:custGeom>
              <a:avLst/>
              <a:gdLst/>
              <a:ahLst/>
              <a:cxnLst/>
              <a:rect l="l" t="t" r="r" b="b"/>
              <a:pathLst>
                <a:path w="73659" h="932814">
                  <a:moveTo>
                    <a:pt x="73151" y="0"/>
                  </a:moveTo>
                  <a:lnTo>
                    <a:pt x="0" y="0"/>
                  </a:lnTo>
                  <a:lnTo>
                    <a:pt x="0" y="932687"/>
                  </a:lnTo>
                  <a:lnTo>
                    <a:pt x="73151" y="932687"/>
                  </a:lnTo>
                  <a:lnTo>
                    <a:pt x="73151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566928" y="1554479"/>
              <a:ext cx="73660" cy="932815"/>
            </a:xfrm>
            <a:custGeom>
              <a:avLst/>
              <a:gdLst/>
              <a:ahLst/>
              <a:cxnLst/>
              <a:rect l="l" t="t" r="r" b="b"/>
              <a:pathLst>
                <a:path w="73659" h="932814">
                  <a:moveTo>
                    <a:pt x="0" y="0"/>
                  </a:moveTo>
                  <a:lnTo>
                    <a:pt x="0" y="932688"/>
                  </a:lnTo>
                  <a:lnTo>
                    <a:pt x="73152" y="932688"/>
                  </a:lnTo>
                  <a:lnTo>
                    <a:pt x="73152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0" name="object 20"/>
          <p:cNvSpPr txBox="1"/>
          <p:nvPr/>
        </p:nvSpPr>
        <p:spPr>
          <a:xfrm>
            <a:off x="755395" y="1604549"/>
            <a:ext cx="5906770" cy="840740"/>
          </a:xfrm>
          <a:prstGeom prst="rect">
            <a:avLst/>
          </a:prstGeom>
        </p:spPr>
        <p:txBody>
          <a:bodyPr wrap="square" lIns="0" tIns="660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20"/>
              </a:spcBef>
            </a:pPr>
            <a:r>
              <a:rPr dirty="0" sz="1200" spc="-10" b="1">
                <a:solidFill>
                  <a:srgbClr val="80543B"/>
                </a:solidFill>
                <a:latin typeface="Aptos"/>
                <a:cs typeface="Aptos"/>
              </a:rPr>
              <a:t>FORMÅL</a:t>
            </a:r>
            <a:endParaRPr sz="1200">
              <a:latin typeface="Aptos"/>
              <a:cs typeface="Aptos"/>
            </a:endParaRPr>
          </a:p>
          <a:p>
            <a:pPr marL="12700" marR="5080">
              <a:lnSpc>
                <a:spcPct val="125000"/>
              </a:lnSpc>
              <a:spcBef>
                <a:spcPts val="55"/>
              </a:spcBef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For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teste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jordens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evne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til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holde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vand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overfladen,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skal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undersøge,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hvordan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reagerer,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når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der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kommer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kraftig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regn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hvordan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forskellige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typer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dække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kan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beskytte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jorden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mod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blive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skyllet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væk.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Det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relevant,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fordi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Danmark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får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flere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ekstreme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regnskyl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ifølge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DMI’s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klimafremskrivninger.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3738110" y="2795568"/>
            <a:ext cx="1109980" cy="269240"/>
            <a:chOff x="3738110" y="2795568"/>
            <a:chExt cx="1109980" cy="269240"/>
          </a:xfrm>
        </p:grpSpPr>
        <p:sp>
          <p:nvSpPr>
            <p:cNvPr id="22" name="object 22"/>
            <p:cNvSpPr/>
            <p:nvPr/>
          </p:nvSpPr>
          <p:spPr>
            <a:xfrm>
              <a:off x="3744460" y="2801918"/>
              <a:ext cx="1097280" cy="256540"/>
            </a:xfrm>
            <a:custGeom>
              <a:avLst/>
              <a:gdLst/>
              <a:ahLst/>
              <a:cxnLst/>
              <a:rect l="l" t="t" r="r" b="b"/>
              <a:pathLst>
                <a:path w="1097279" h="256539">
                  <a:moveTo>
                    <a:pt x="36575" y="0"/>
                  </a:moveTo>
                  <a:lnTo>
                    <a:pt x="2324" y="23685"/>
                  </a:lnTo>
                  <a:lnTo>
                    <a:pt x="0" y="219456"/>
                  </a:lnTo>
                  <a:lnTo>
                    <a:pt x="292" y="224231"/>
                  </a:lnTo>
                  <a:lnTo>
                    <a:pt x="31800" y="255739"/>
                  </a:lnTo>
                  <a:lnTo>
                    <a:pt x="1060704" y="256032"/>
                  </a:lnTo>
                  <a:lnTo>
                    <a:pt x="1065479" y="255739"/>
                  </a:lnTo>
                  <a:lnTo>
                    <a:pt x="1096987" y="224231"/>
                  </a:lnTo>
                  <a:lnTo>
                    <a:pt x="1097280" y="36576"/>
                  </a:lnTo>
                  <a:lnTo>
                    <a:pt x="1096987" y="31800"/>
                  </a:lnTo>
                  <a:lnTo>
                    <a:pt x="1065479" y="292"/>
                  </a:lnTo>
                  <a:lnTo>
                    <a:pt x="36575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3744460" y="2801918"/>
              <a:ext cx="1097280" cy="256540"/>
            </a:xfrm>
            <a:custGeom>
              <a:avLst/>
              <a:gdLst/>
              <a:ahLst/>
              <a:cxnLst/>
              <a:rect l="l" t="t" r="r" b="b"/>
              <a:pathLst>
                <a:path w="1097279" h="256539">
                  <a:moveTo>
                    <a:pt x="36575" y="0"/>
                  </a:moveTo>
                  <a:lnTo>
                    <a:pt x="1060704" y="0"/>
                  </a:lnTo>
                  <a:lnTo>
                    <a:pt x="1061897" y="0"/>
                  </a:lnTo>
                  <a:lnTo>
                    <a:pt x="1063091" y="63"/>
                  </a:lnTo>
                  <a:lnTo>
                    <a:pt x="1064285" y="177"/>
                  </a:lnTo>
                  <a:lnTo>
                    <a:pt x="1065479" y="292"/>
                  </a:lnTo>
                  <a:lnTo>
                    <a:pt x="1066660" y="469"/>
                  </a:lnTo>
                  <a:lnTo>
                    <a:pt x="1067841" y="698"/>
                  </a:lnTo>
                  <a:lnTo>
                    <a:pt x="1069009" y="939"/>
                  </a:lnTo>
                  <a:lnTo>
                    <a:pt x="1070178" y="1231"/>
                  </a:lnTo>
                  <a:lnTo>
                    <a:pt x="1071321" y="1574"/>
                  </a:lnTo>
                  <a:lnTo>
                    <a:pt x="1072464" y="1917"/>
                  </a:lnTo>
                  <a:lnTo>
                    <a:pt x="1083906" y="8305"/>
                  </a:lnTo>
                  <a:lnTo>
                    <a:pt x="1084834" y="9067"/>
                  </a:lnTo>
                  <a:lnTo>
                    <a:pt x="1085723" y="9867"/>
                  </a:lnTo>
                  <a:lnTo>
                    <a:pt x="1086561" y="10718"/>
                  </a:lnTo>
                  <a:lnTo>
                    <a:pt x="1087412" y="11557"/>
                  </a:lnTo>
                  <a:lnTo>
                    <a:pt x="1088212" y="12446"/>
                  </a:lnTo>
                  <a:lnTo>
                    <a:pt x="1088974" y="13373"/>
                  </a:lnTo>
                  <a:lnTo>
                    <a:pt x="1089736" y="14300"/>
                  </a:lnTo>
                  <a:lnTo>
                    <a:pt x="1095705" y="25958"/>
                  </a:lnTo>
                  <a:lnTo>
                    <a:pt x="1096048" y="27101"/>
                  </a:lnTo>
                  <a:lnTo>
                    <a:pt x="1096340" y="28270"/>
                  </a:lnTo>
                  <a:lnTo>
                    <a:pt x="1096568" y="29438"/>
                  </a:lnTo>
                  <a:lnTo>
                    <a:pt x="1096810" y="30619"/>
                  </a:lnTo>
                  <a:lnTo>
                    <a:pt x="1096987" y="31800"/>
                  </a:lnTo>
                  <a:lnTo>
                    <a:pt x="1097102" y="32994"/>
                  </a:lnTo>
                  <a:lnTo>
                    <a:pt x="1097216" y="34188"/>
                  </a:lnTo>
                  <a:lnTo>
                    <a:pt x="1097280" y="35382"/>
                  </a:lnTo>
                  <a:lnTo>
                    <a:pt x="1097280" y="36576"/>
                  </a:lnTo>
                  <a:lnTo>
                    <a:pt x="1097280" y="219456"/>
                  </a:lnTo>
                  <a:lnTo>
                    <a:pt x="1097280" y="220649"/>
                  </a:lnTo>
                  <a:lnTo>
                    <a:pt x="1097216" y="221843"/>
                  </a:lnTo>
                  <a:lnTo>
                    <a:pt x="1097102" y="223037"/>
                  </a:lnTo>
                  <a:lnTo>
                    <a:pt x="1096987" y="224231"/>
                  </a:lnTo>
                  <a:lnTo>
                    <a:pt x="1096810" y="225412"/>
                  </a:lnTo>
                  <a:lnTo>
                    <a:pt x="1096568" y="226593"/>
                  </a:lnTo>
                  <a:lnTo>
                    <a:pt x="1096340" y="227761"/>
                  </a:lnTo>
                  <a:lnTo>
                    <a:pt x="1096048" y="228930"/>
                  </a:lnTo>
                  <a:lnTo>
                    <a:pt x="1095705" y="230073"/>
                  </a:lnTo>
                  <a:lnTo>
                    <a:pt x="1095362" y="231216"/>
                  </a:lnTo>
                  <a:lnTo>
                    <a:pt x="1088974" y="242658"/>
                  </a:lnTo>
                  <a:lnTo>
                    <a:pt x="1088212" y="243586"/>
                  </a:lnTo>
                  <a:lnTo>
                    <a:pt x="1087412" y="244475"/>
                  </a:lnTo>
                  <a:lnTo>
                    <a:pt x="1086561" y="245313"/>
                  </a:lnTo>
                  <a:lnTo>
                    <a:pt x="1085723" y="246164"/>
                  </a:lnTo>
                  <a:lnTo>
                    <a:pt x="1084834" y="246964"/>
                  </a:lnTo>
                  <a:lnTo>
                    <a:pt x="1083906" y="247726"/>
                  </a:lnTo>
                  <a:lnTo>
                    <a:pt x="1082979" y="248488"/>
                  </a:lnTo>
                  <a:lnTo>
                    <a:pt x="1064285" y="255854"/>
                  </a:lnTo>
                  <a:lnTo>
                    <a:pt x="1063091" y="255968"/>
                  </a:lnTo>
                  <a:lnTo>
                    <a:pt x="1061897" y="256032"/>
                  </a:lnTo>
                  <a:lnTo>
                    <a:pt x="1060704" y="256032"/>
                  </a:lnTo>
                  <a:lnTo>
                    <a:pt x="36575" y="256032"/>
                  </a:lnTo>
                  <a:lnTo>
                    <a:pt x="35382" y="256032"/>
                  </a:lnTo>
                  <a:lnTo>
                    <a:pt x="34188" y="255968"/>
                  </a:lnTo>
                  <a:lnTo>
                    <a:pt x="32994" y="255854"/>
                  </a:lnTo>
                  <a:lnTo>
                    <a:pt x="31800" y="255739"/>
                  </a:lnTo>
                  <a:lnTo>
                    <a:pt x="22580" y="253250"/>
                  </a:lnTo>
                  <a:lnTo>
                    <a:pt x="21475" y="252793"/>
                  </a:lnTo>
                  <a:lnTo>
                    <a:pt x="13373" y="247726"/>
                  </a:lnTo>
                  <a:lnTo>
                    <a:pt x="12445" y="246964"/>
                  </a:lnTo>
                  <a:lnTo>
                    <a:pt x="11556" y="246164"/>
                  </a:lnTo>
                  <a:lnTo>
                    <a:pt x="10706" y="245313"/>
                  </a:lnTo>
                  <a:lnTo>
                    <a:pt x="9867" y="244475"/>
                  </a:lnTo>
                  <a:lnTo>
                    <a:pt x="9067" y="243586"/>
                  </a:lnTo>
                  <a:lnTo>
                    <a:pt x="8305" y="242658"/>
                  </a:lnTo>
                  <a:lnTo>
                    <a:pt x="7543" y="241731"/>
                  </a:lnTo>
                  <a:lnTo>
                    <a:pt x="2781" y="233451"/>
                  </a:lnTo>
                  <a:lnTo>
                    <a:pt x="2324" y="232346"/>
                  </a:lnTo>
                  <a:lnTo>
                    <a:pt x="0" y="220649"/>
                  </a:lnTo>
                  <a:lnTo>
                    <a:pt x="0" y="219456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6" y="9867"/>
                  </a:lnTo>
                  <a:lnTo>
                    <a:pt x="12445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5" y="0"/>
                  </a:lnTo>
                  <a:close/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4" name="object 24"/>
          <p:cNvSpPr txBox="1"/>
          <p:nvPr/>
        </p:nvSpPr>
        <p:spPr>
          <a:xfrm>
            <a:off x="3916046" y="2825922"/>
            <a:ext cx="75438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FFFFFF"/>
                </a:solidFill>
                <a:latin typeface="Aptos"/>
                <a:cs typeface="Aptos"/>
              </a:rPr>
              <a:t>MATERIALER</a:t>
            </a:r>
            <a:endParaRPr sz="1000">
              <a:latin typeface="Aptos"/>
              <a:cs typeface="Aptos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761995" y="3216574"/>
            <a:ext cx="2336800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0014" indent="-107314">
              <a:lnSpc>
                <a:spcPct val="100000"/>
              </a:lnSpc>
              <a:spcBef>
                <a:spcPts val="1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Store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plastikbakker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-3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trærammer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fra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mark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Vandkande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brusehoved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bruser</a:t>
            </a:r>
            <a:endParaRPr sz="1000">
              <a:latin typeface="Aptos"/>
              <a:cs typeface="Aptos"/>
            </a:endParaRPr>
          </a:p>
          <a:p>
            <a:pPr marL="120014" indent="-107314">
              <a:lnSpc>
                <a:spcPct val="100000"/>
              </a:lnSpc>
              <a:spcBef>
                <a:spcPts val="800"/>
              </a:spcBef>
              <a:buFont typeface="Times New Roman"/>
              <a:buChar char="•"/>
              <a:tabLst>
                <a:tab pos="120014" algn="l"/>
              </a:tabLst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Spand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til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opsamling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vand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mudder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560574" y="4822556"/>
            <a:ext cx="1247140" cy="269240"/>
            <a:chOff x="560574" y="4822556"/>
            <a:chExt cx="1247140" cy="269240"/>
          </a:xfrm>
        </p:grpSpPr>
        <p:sp>
          <p:nvSpPr>
            <p:cNvPr id="27" name="object 27"/>
            <p:cNvSpPr/>
            <p:nvPr/>
          </p:nvSpPr>
          <p:spPr>
            <a:xfrm>
              <a:off x="566924" y="4828906"/>
              <a:ext cx="1234440" cy="256540"/>
            </a:xfrm>
            <a:custGeom>
              <a:avLst/>
              <a:gdLst/>
              <a:ahLst/>
              <a:cxnLst/>
              <a:rect l="l" t="t" r="r" b="b"/>
              <a:pathLst>
                <a:path w="1234439" h="256539">
                  <a:moveTo>
                    <a:pt x="36576" y="0"/>
                  </a:moveTo>
                  <a:lnTo>
                    <a:pt x="2324" y="23685"/>
                  </a:lnTo>
                  <a:lnTo>
                    <a:pt x="0" y="219456"/>
                  </a:lnTo>
                  <a:lnTo>
                    <a:pt x="292" y="224231"/>
                  </a:lnTo>
                  <a:lnTo>
                    <a:pt x="31800" y="255739"/>
                  </a:lnTo>
                  <a:lnTo>
                    <a:pt x="1197864" y="256032"/>
                  </a:lnTo>
                  <a:lnTo>
                    <a:pt x="1202639" y="255739"/>
                  </a:lnTo>
                  <a:lnTo>
                    <a:pt x="1234147" y="224231"/>
                  </a:lnTo>
                  <a:lnTo>
                    <a:pt x="1234439" y="36576"/>
                  </a:lnTo>
                  <a:lnTo>
                    <a:pt x="1234147" y="31800"/>
                  </a:lnTo>
                  <a:lnTo>
                    <a:pt x="120263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566924" y="4828906"/>
              <a:ext cx="1234440" cy="256540"/>
            </a:xfrm>
            <a:custGeom>
              <a:avLst/>
              <a:gdLst/>
              <a:ahLst/>
              <a:cxnLst/>
              <a:rect l="l" t="t" r="r" b="b"/>
              <a:pathLst>
                <a:path w="1234439" h="256539">
                  <a:moveTo>
                    <a:pt x="36576" y="0"/>
                  </a:moveTo>
                  <a:lnTo>
                    <a:pt x="1197864" y="0"/>
                  </a:lnTo>
                  <a:lnTo>
                    <a:pt x="1199057" y="0"/>
                  </a:lnTo>
                  <a:lnTo>
                    <a:pt x="1200251" y="63"/>
                  </a:lnTo>
                  <a:lnTo>
                    <a:pt x="1201445" y="177"/>
                  </a:lnTo>
                  <a:lnTo>
                    <a:pt x="1202639" y="292"/>
                  </a:lnTo>
                  <a:lnTo>
                    <a:pt x="1203820" y="469"/>
                  </a:lnTo>
                  <a:lnTo>
                    <a:pt x="1205001" y="698"/>
                  </a:lnTo>
                  <a:lnTo>
                    <a:pt x="1206169" y="939"/>
                  </a:lnTo>
                  <a:lnTo>
                    <a:pt x="1207338" y="1231"/>
                  </a:lnTo>
                  <a:lnTo>
                    <a:pt x="1208481" y="1574"/>
                  </a:lnTo>
                  <a:lnTo>
                    <a:pt x="1209624" y="1917"/>
                  </a:lnTo>
                  <a:lnTo>
                    <a:pt x="1210754" y="2324"/>
                  </a:lnTo>
                  <a:lnTo>
                    <a:pt x="1211859" y="2781"/>
                  </a:lnTo>
                  <a:lnTo>
                    <a:pt x="1212964" y="3238"/>
                  </a:lnTo>
                  <a:lnTo>
                    <a:pt x="1221066" y="8305"/>
                  </a:lnTo>
                  <a:lnTo>
                    <a:pt x="1221994" y="9067"/>
                  </a:lnTo>
                  <a:lnTo>
                    <a:pt x="1222883" y="9867"/>
                  </a:lnTo>
                  <a:lnTo>
                    <a:pt x="1223721" y="10718"/>
                  </a:lnTo>
                  <a:lnTo>
                    <a:pt x="1224572" y="11557"/>
                  </a:lnTo>
                  <a:lnTo>
                    <a:pt x="1225372" y="12446"/>
                  </a:lnTo>
                  <a:lnTo>
                    <a:pt x="1226134" y="13373"/>
                  </a:lnTo>
                  <a:lnTo>
                    <a:pt x="1226896" y="14300"/>
                  </a:lnTo>
                  <a:lnTo>
                    <a:pt x="1230122" y="19329"/>
                  </a:lnTo>
                  <a:lnTo>
                    <a:pt x="1230693" y="20396"/>
                  </a:lnTo>
                  <a:lnTo>
                    <a:pt x="1231201" y="21475"/>
                  </a:lnTo>
                  <a:lnTo>
                    <a:pt x="1231658" y="22580"/>
                  </a:lnTo>
                  <a:lnTo>
                    <a:pt x="1232115" y="23685"/>
                  </a:lnTo>
                  <a:lnTo>
                    <a:pt x="1232522" y="24815"/>
                  </a:lnTo>
                  <a:lnTo>
                    <a:pt x="1232865" y="25958"/>
                  </a:lnTo>
                  <a:lnTo>
                    <a:pt x="1233208" y="27101"/>
                  </a:lnTo>
                  <a:lnTo>
                    <a:pt x="1233500" y="28270"/>
                  </a:lnTo>
                  <a:lnTo>
                    <a:pt x="1233728" y="29438"/>
                  </a:lnTo>
                  <a:lnTo>
                    <a:pt x="1233970" y="30619"/>
                  </a:lnTo>
                  <a:lnTo>
                    <a:pt x="1234147" y="31800"/>
                  </a:lnTo>
                  <a:lnTo>
                    <a:pt x="1234262" y="32994"/>
                  </a:lnTo>
                  <a:lnTo>
                    <a:pt x="1234376" y="34188"/>
                  </a:lnTo>
                  <a:lnTo>
                    <a:pt x="1234439" y="35382"/>
                  </a:lnTo>
                  <a:lnTo>
                    <a:pt x="1234439" y="36576"/>
                  </a:lnTo>
                  <a:lnTo>
                    <a:pt x="1234439" y="219456"/>
                  </a:lnTo>
                  <a:lnTo>
                    <a:pt x="1234439" y="220649"/>
                  </a:lnTo>
                  <a:lnTo>
                    <a:pt x="1234376" y="221843"/>
                  </a:lnTo>
                  <a:lnTo>
                    <a:pt x="1234262" y="223037"/>
                  </a:lnTo>
                  <a:lnTo>
                    <a:pt x="1234147" y="224231"/>
                  </a:lnTo>
                  <a:lnTo>
                    <a:pt x="1233970" y="225412"/>
                  </a:lnTo>
                  <a:lnTo>
                    <a:pt x="1233728" y="226593"/>
                  </a:lnTo>
                  <a:lnTo>
                    <a:pt x="1233500" y="227761"/>
                  </a:lnTo>
                  <a:lnTo>
                    <a:pt x="1233208" y="228930"/>
                  </a:lnTo>
                  <a:lnTo>
                    <a:pt x="1232865" y="230073"/>
                  </a:lnTo>
                  <a:lnTo>
                    <a:pt x="1232522" y="231216"/>
                  </a:lnTo>
                  <a:lnTo>
                    <a:pt x="1232115" y="232346"/>
                  </a:lnTo>
                  <a:lnTo>
                    <a:pt x="1231658" y="233451"/>
                  </a:lnTo>
                  <a:lnTo>
                    <a:pt x="1231201" y="234556"/>
                  </a:lnTo>
                  <a:lnTo>
                    <a:pt x="1230693" y="235635"/>
                  </a:lnTo>
                  <a:lnTo>
                    <a:pt x="1230122" y="236702"/>
                  </a:lnTo>
                  <a:lnTo>
                    <a:pt x="1229563" y="237756"/>
                  </a:lnTo>
                  <a:lnTo>
                    <a:pt x="1226134" y="242658"/>
                  </a:lnTo>
                  <a:lnTo>
                    <a:pt x="1225372" y="243586"/>
                  </a:lnTo>
                  <a:lnTo>
                    <a:pt x="1224572" y="244475"/>
                  </a:lnTo>
                  <a:lnTo>
                    <a:pt x="1223721" y="245313"/>
                  </a:lnTo>
                  <a:lnTo>
                    <a:pt x="1222883" y="246164"/>
                  </a:lnTo>
                  <a:lnTo>
                    <a:pt x="1221994" y="246964"/>
                  </a:lnTo>
                  <a:lnTo>
                    <a:pt x="1221066" y="247726"/>
                  </a:lnTo>
                  <a:lnTo>
                    <a:pt x="1220139" y="248488"/>
                  </a:lnTo>
                  <a:lnTo>
                    <a:pt x="1211859" y="253250"/>
                  </a:lnTo>
                  <a:lnTo>
                    <a:pt x="1210754" y="253707"/>
                  </a:lnTo>
                  <a:lnTo>
                    <a:pt x="1201445" y="255854"/>
                  </a:lnTo>
                  <a:lnTo>
                    <a:pt x="1200251" y="255968"/>
                  </a:lnTo>
                  <a:lnTo>
                    <a:pt x="1199057" y="256032"/>
                  </a:lnTo>
                  <a:lnTo>
                    <a:pt x="1197864" y="256032"/>
                  </a:lnTo>
                  <a:lnTo>
                    <a:pt x="36576" y="256032"/>
                  </a:lnTo>
                  <a:lnTo>
                    <a:pt x="35382" y="256032"/>
                  </a:lnTo>
                  <a:lnTo>
                    <a:pt x="34188" y="255968"/>
                  </a:lnTo>
                  <a:lnTo>
                    <a:pt x="32994" y="255854"/>
                  </a:lnTo>
                  <a:lnTo>
                    <a:pt x="31800" y="255739"/>
                  </a:lnTo>
                  <a:lnTo>
                    <a:pt x="22580" y="253250"/>
                  </a:lnTo>
                  <a:lnTo>
                    <a:pt x="21475" y="252793"/>
                  </a:lnTo>
                  <a:lnTo>
                    <a:pt x="13373" y="247726"/>
                  </a:lnTo>
                  <a:lnTo>
                    <a:pt x="12446" y="246964"/>
                  </a:lnTo>
                  <a:lnTo>
                    <a:pt x="11557" y="246164"/>
                  </a:lnTo>
                  <a:lnTo>
                    <a:pt x="10706" y="245313"/>
                  </a:lnTo>
                  <a:lnTo>
                    <a:pt x="9867" y="244475"/>
                  </a:lnTo>
                  <a:lnTo>
                    <a:pt x="9067" y="243586"/>
                  </a:lnTo>
                  <a:lnTo>
                    <a:pt x="8305" y="242658"/>
                  </a:lnTo>
                  <a:lnTo>
                    <a:pt x="7543" y="241731"/>
                  </a:lnTo>
                  <a:lnTo>
                    <a:pt x="2781" y="233451"/>
                  </a:lnTo>
                  <a:lnTo>
                    <a:pt x="2324" y="232346"/>
                  </a:lnTo>
                  <a:lnTo>
                    <a:pt x="0" y="220649"/>
                  </a:lnTo>
                  <a:lnTo>
                    <a:pt x="0" y="219456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9" name="object 29"/>
          <p:cNvSpPr txBox="1"/>
          <p:nvPr/>
        </p:nvSpPr>
        <p:spPr>
          <a:xfrm>
            <a:off x="788309" y="4852911"/>
            <a:ext cx="79184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FFFFFF"/>
                </a:solidFill>
                <a:latin typeface="Aptos"/>
                <a:cs typeface="Aptos"/>
              </a:rPr>
              <a:t>SÅDAN</a:t>
            </a:r>
            <a:r>
              <a:rPr dirty="0" sz="1000" spc="-5" b="1">
                <a:solidFill>
                  <a:srgbClr val="FFFFFF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FFFFFF"/>
                </a:solidFill>
                <a:latin typeface="Aptos"/>
                <a:cs typeface="Aptos"/>
              </a:rPr>
              <a:t>GØR</a:t>
            </a:r>
            <a:r>
              <a:rPr dirty="0" sz="1000" spc="-5" b="1">
                <a:solidFill>
                  <a:srgbClr val="FFFFFF"/>
                </a:solidFill>
                <a:latin typeface="Aptos"/>
                <a:cs typeface="Aptos"/>
              </a:rPr>
              <a:t> </a:t>
            </a:r>
            <a:r>
              <a:rPr dirty="0" sz="1000" spc="-50" b="1">
                <a:solidFill>
                  <a:srgbClr val="FFFFFF"/>
                </a:solidFill>
                <a:latin typeface="Aptos"/>
                <a:cs typeface="Aptos"/>
              </a:rPr>
              <a:t>I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30" name="object 3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3501" y="5234037"/>
            <a:ext cx="241300" cy="241300"/>
          </a:xfrm>
          <a:prstGeom prst="rect">
            <a:avLst/>
          </a:prstGeom>
        </p:spPr>
      </p:pic>
      <p:sp>
        <p:nvSpPr>
          <p:cNvPr id="31" name="object 31"/>
          <p:cNvSpPr txBox="1"/>
          <p:nvPr/>
        </p:nvSpPr>
        <p:spPr>
          <a:xfrm>
            <a:off x="684315" y="5254452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1</a:t>
            </a:r>
            <a:endParaRPr sz="800">
              <a:latin typeface="Aptos"/>
              <a:cs typeface="Apto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926470" y="5171086"/>
            <a:ext cx="5751830" cy="4064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Forbered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jeres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jordbakker.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skal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lave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tre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typer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overflade: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bar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jord,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organisk bunddække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fx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halm,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blade, kompost,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flis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levende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planter,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hvis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muligt.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33" name="object 3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9854" y="6010330"/>
            <a:ext cx="241300" cy="241300"/>
          </a:xfrm>
          <a:prstGeom prst="rect">
            <a:avLst/>
          </a:prstGeom>
        </p:spPr>
      </p:pic>
      <p:sp>
        <p:nvSpPr>
          <p:cNvPr id="34" name="object 34"/>
          <p:cNvSpPr txBox="1"/>
          <p:nvPr/>
        </p:nvSpPr>
        <p:spPr>
          <a:xfrm>
            <a:off x="690667" y="6030745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2</a:t>
            </a:r>
            <a:endParaRPr sz="800">
              <a:latin typeface="Aptos"/>
              <a:cs typeface="Aptos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932823" y="6040108"/>
            <a:ext cx="287845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Placer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hver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bakke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hældning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ca.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25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grader.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36" name="object 3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03501" y="6742796"/>
            <a:ext cx="241300" cy="241300"/>
          </a:xfrm>
          <a:prstGeom prst="rect">
            <a:avLst/>
          </a:prstGeom>
        </p:spPr>
      </p:pic>
      <p:sp>
        <p:nvSpPr>
          <p:cNvPr id="37" name="object 37"/>
          <p:cNvSpPr txBox="1"/>
          <p:nvPr/>
        </p:nvSpPr>
        <p:spPr>
          <a:xfrm>
            <a:off x="684315" y="6763211"/>
            <a:ext cx="8001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50" b="1">
                <a:solidFill>
                  <a:srgbClr val="FFFFFF"/>
                </a:solidFill>
                <a:latin typeface="Aptos"/>
                <a:cs typeface="Aptos"/>
              </a:rPr>
              <a:t>3</a:t>
            </a:r>
            <a:endParaRPr sz="800">
              <a:latin typeface="Aptos"/>
              <a:cs typeface="Aptos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926470" y="6667813"/>
            <a:ext cx="5640070" cy="4064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Hæld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vand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forsigtigt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toppen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bakken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for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simulere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kraftig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regn.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Husk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opsamle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vand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mudder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5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spanden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bunden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-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bakken.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560579" y="7537450"/>
            <a:ext cx="835660" cy="269240"/>
            <a:chOff x="560579" y="7537450"/>
            <a:chExt cx="835660" cy="269240"/>
          </a:xfrm>
        </p:grpSpPr>
        <p:sp>
          <p:nvSpPr>
            <p:cNvPr id="40" name="object 40"/>
            <p:cNvSpPr/>
            <p:nvPr/>
          </p:nvSpPr>
          <p:spPr>
            <a:xfrm>
              <a:off x="566929" y="7543800"/>
              <a:ext cx="822960" cy="256540"/>
            </a:xfrm>
            <a:custGeom>
              <a:avLst/>
              <a:gdLst/>
              <a:ahLst/>
              <a:cxnLst/>
              <a:rect l="l" t="t" r="r" b="b"/>
              <a:pathLst>
                <a:path w="822960" h="256540">
                  <a:moveTo>
                    <a:pt x="36576" y="0"/>
                  </a:moveTo>
                  <a:lnTo>
                    <a:pt x="2324" y="23685"/>
                  </a:lnTo>
                  <a:lnTo>
                    <a:pt x="0" y="219456"/>
                  </a:lnTo>
                  <a:lnTo>
                    <a:pt x="292" y="224231"/>
                  </a:lnTo>
                  <a:lnTo>
                    <a:pt x="31800" y="255739"/>
                  </a:lnTo>
                  <a:lnTo>
                    <a:pt x="786384" y="256032"/>
                  </a:lnTo>
                  <a:lnTo>
                    <a:pt x="791159" y="255739"/>
                  </a:lnTo>
                  <a:lnTo>
                    <a:pt x="822667" y="224231"/>
                  </a:lnTo>
                  <a:lnTo>
                    <a:pt x="822960" y="36576"/>
                  </a:lnTo>
                  <a:lnTo>
                    <a:pt x="822667" y="31800"/>
                  </a:lnTo>
                  <a:lnTo>
                    <a:pt x="79115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566929" y="7543800"/>
              <a:ext cx="822960" cy="256540"/>
            </a:xfrm>
            <a:custGeom>
              <a:avLst/>
              <a:gdLst/>
              <a:ahLst/>
              <a:cxnLst/>
              <a:rect l="l" t="t" r="r" b="b"/>
              <a:pathLst>
                <a:path w="822960" h="256540">
                  <a:moveTo>
                    <a:pt x="36576" y="0"/>
                  </a:moveTo>
                  <a:lnTo>
                    <a:pt x="786384" y="0"/>
                  </a:lnTo>
                  <a:lnTo>
                    <a:pt x="787577" y="0"/>
                  </a:lnTo>
                  <a:lnTo>
                    <a:pt x="788771" y="63"/>
                  </a:lnTo>
                  <a:lnTo>
                    <a:pt x="797001" y="1574"/>
                  </a:lnTo>
                  <a:lnTo>
                    <a:pt x="798144" y="1917"/>
                  </a:lnTo>
                  <a:lnTo>
                    <a:pt x="809586" y="8305"/>
                  </a:lnTo>
                  <a:lnTo>
                    <a:pt x="810514" y="9067"/>
                  </a:lnTo>
                  <a:lnTo>
                    <a:pt x="811403" y="9867"/>
                  </a:lnTo>
                  <a:lnTo>
                    <a:pt x="812241" y="10718"/>
                  </a:lnTo>
                  <a:lnTo>
                    <a:pt x="813092" y="11557"/>
                  </a:lnTo>
                  <a:lnTo>
                    <a:pt x="813892" y="12446"/>
                  </a:lnTo>
                  <a:lnTo>
                    <a:pt x="814654" y="13373"/>
                  </a:lnTo>
                  <a:lnTo>
                    <a:pt x="815416" y="14300"/>
                  </a:lnTo>
                  <a:lnTo>
                    <a:pt x="820178" y="22580"/>
                  </a:lnTo>
                  <a:lnTo>
                    <a:pt x="820635" y="23685"/>
                  </a:lnTo>
                  <a:lnTo>
                    <a:pt x="821042" y="24815"/>
                  </a:lnTo>
                  <a:lnTo>
                    <a:pt x="821385" y="25958"/>
                  </a:lnTo>
                  <a:lnTo>
                    <a:pt x="821728" y="27101"/>
                  </a:lnTo>
                  <a:lnTo>
                    <a:pt x="822960" y="35382"/>
                  </a:lnTo>
                  <a:lnTo>
                    <a:pt x="822960" y="36576"/>
                  </a:lnTo>
                  <a:lnTo>
                    <a:pt x="822960" y="219456"/>
                  </a:lnTo>
                  <a:lnTo>
                    <a:pt x="822960" y="220649"/>
                  </a:lnTo>
                  <a:lnTo>
                    <a:pt x="822896" y="221843"/>
                  </a:lnTo>
                  <a:lnTo>
                    <a:pt x="821385" y="230073"/>
                  </a:lnTo>
                  <a:lnTo>
                    <a:pt x="821042" y="231216"/>
                  </a:lnTo>
                  <a:lnTo>
                    <a:pt x="820635" y="232346"/>
                  </a:lnTo>
                  <a:lnTo>
                    <a:pt x="820178" y="233451"/>
                  </a:lnTo>
                  <a:lnTo>
                    <a:pt x="819721" y="234556"/>
                  </a:lnTo>
                  <a:lnTo>
                    <a:pt x="814654" y="242658"/>
                  </a:lnTo>
                  <a:lnTo>
                    <a:pt x="813892" y="243586"/>
                  </a:lnTo>
                  <a:lnTo>
                    <a:pt x="813092" y="244475"/>
                  </a:lnTo>
                  <a:lnTo>
                    <a:pt x="812241" y="245313"/>
                  </a:lnTo>
                  <a:lnTo>
                    <a:pt x="811403" y="246164"/>
                  </a:lnTo>
                  <a:lnTo>
                    <a:pt x="810514" y="246964"/>
                  </a:lnTo>
                  <a:lnTo>
                    <a:pt x="809586" y="247726"/>
                  </a:lnTo>
                  <a:lnTo>
                    <a:pt x="808659" y="248488"/>
                  </a:lnTo>
                  <a:lnTo>
                    <a:pt x="800379" y="253250"/>
                  </a:lnTo>
                  <a:lnTo>
                    <a:pt x="799274" y="253707"/>
                  </a:lnTo>
                  <a:lnTo>
                    <a:pt x="787577" y="256032"/>
                  </a:lnTo>
                  <a:lnTo>
                    <a:pt x="786384" y="256032"/>
                  </a:lnTo>
                  <a:lnTo>
                    <a:pt x="36576" y="256032"/>
                  </a:lnTo>
                  <a:lnTo>
                    <a:pt x="35382" y="256032"/>
                  </a:lnTo>
                  <a:lnTo>
                    <a:pt x="34188" y="255968"/>
                  </a:lnTo>
                  <a:lnTo>
                    <a:pt x="32994" y="255854"/>
                  </a:lnTo>
                  <a:lnTo>
                    <a:pt x="31800" y="255739"/>
                  </a:lnTo>
                  <a:lnTo>
                    <a:pt x="22580" y="253250"/>
                  </a:lnTo>
                  <a:lnTo>
                    <a:pt x="21475" y="252793"/>
                  </a:lnTo>
                  <a:lnTo>
                    <a:pt x="13373" y="247726"/>
                  </a:lnTo>
                  <a:lnTo>
                    <a:pt x="12446" y="246964"/>
                  </a:lnTo>
                  <a:lnTo>
                    <a:pt x="11557" y="246164"/>
                  </a:lnTo>
                  <a:lnTo>
                    <a:pt x="10706" y="245313"/>
                  </a:lnTo>
                  <a:lnTo>
                    <a:pt x="9867" y="244475"/>
                  </a:lnTo>
                  <a:lnTo>
                    <a:pt x="9067" y="243586"/>
                  </a:lnTo>
                  <a:lnTo>
                    <a:pt x="8305" y="242658"/>
                  </a:lnTo>
                  <a:lnTo>
                    <a:pt x="7543" y="241731"/>
                  </a:lnTo>
                  <a:lnTo>
                    <a:pt x="2781" y="233451"/>
                  </a:lnTo>
                  <a:lnTo>
                    <a:pt x="2324" y="232346"/>
                  </a:lnTo>
                  <a:lnTo>
                    <a:pt x="0" y="220649"/>
                  </a:lnTo>
                  <a:lnTo>
                    <a:pt x="0" y="219456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2" name="object 42"/>
          <p:cNvSpPr txBox="1"/>
          <p:nvPr/>
        </p:nvSpPr>
        <p:spPr>
          <a:xfrm>
            <a:off x="765719" y="7567803"/>
            <a:ext cx="42545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20" b="1">
                <a:solidFill>
                  <a:srgbClr val="FFFFFF"/>
                </a:solidFill>
                <a:latin typeface="Aptos"/>
                <a:cs typeface="Aptos"/>
              </a:rPr>
              <a:t>NOTÉR</a:t>
            </a:r>
            <a:endParaRPr sz="1000">
              <a:latin typeface="Aptos"/>
              <a:cs typeface="Aptos"/>
            </a:endParaRPr>
          </a:p>
        </p:txBody>
      </p:sp>
      <p:graphicFrame>
        <p:nvGraphicFramePr>
          <p:cNvPr id="43" name="object 43"/>
          <p:cNvGraphicFramePr>
            <a:graphicFrameLocks noGrp="1"/>
          </p:cNvGraphicFramePr>
          <p:nvPr/>
        </p:nvGraphicFramePr>
        <p:xfrm>
          <a:off x="560577" y="7948929"/>
          <a:ext cx="6443980" cy="14909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0905"/>
                <a:gridCol w="4194810"/>
              </a:tblGrid>
              <a:tr h="308610"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dirty="0" sz="1000" spc="-1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Resultat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9017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80543B"/>
                    </a:solidFill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dirty="0" sz="1000" spc="-1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Noter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9017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80543B"/>
                    </a:solidFill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Hvor</a:t>
                      </a:r>
                      <a:r>
                        <a:rPr dirty="0" sz="1000" spc="-3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meget</a:t>
                      </a:r>
                      <a:r>
                        <a:rPr dirty="0" sz="1000" spc="-3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vand</a:t>
                      </a:r>
                      <a:r>
                        <a:rPr dirty="0" sz="1000" spc="-2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løb</a:t>
                      </a:r>
                      <a:r>
                        <a:rPr dirty="0" sz="1000" spc="-3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 spc="-2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af?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9017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08610"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Hvor</a:t>
                      </a:r>
                      <a:r>
                        <a:rPr dirty="0" sz="1000" spc="-2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mudret</a:t>
                      </a:r>
                      <a:r>
                        <a:rPr dirty="0" sz="1000" spc="-2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blev</a:t>
                      </a:r>
                      <a:r>
                        <a:rPr dirty="0" sz="1000" spc="-2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vandet?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9017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565785">
                <a:tc>
                  <a:txBody>
                    <a:bodyPr/>
                    <a:lstStyle/>
                    <a:p>
                      <a:pPr marL="36195" marR="267970">
                        <a:lnSpc>
                          <a:spcPct val="125000"/>
                        </a:lnSpc>
                        <a:spcBef>
                          <a:spcPts val="409"/>
                        </a:spcBef>
                      </a:pP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Hvordan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opførte</a:t>
                      </a:r>
                      <a:r>
                        <a:rPr dirty="0" sz="1000" spc="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bunddækket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 spc="-2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sig?</a:t>
                      </a:r>
                      <a:r>
                        <a:rPr dirty="0" sz="1000" spc="5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Holdt</a:t>
                      </a:r>
                      <a:r>
                        <a:rPr dirty="0" sz="1000" spc="-4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det</a:t>
                      </a:r>
                      <a:r>
                        <a:rPr dirty="0" sz="1000" spc="-3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på</a:t>
                      </a:r>
                      <a:r>
                        <a:rPr dirty="0" sz="1000" spc="-35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1000" spc="-10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jorden?</a:t>
                      </a:r>
                      <a:endParaRPr sz="1000">
                        <a:latin typeface="Aptos"/>
                        <a:cs typeface="Aptos"/>
                      </a:endParaRPr>
                    </a:p>
                  </a:txBody>
                  <a:tcPr marL="0" marR="0" marB="0" marT="52069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4" name="object 44"/>
          <p:cNvSpPr/>
          <p:nvPr/>
        </p:nvSpPr>
        <p:spPr>
          <a:xfrm>
            <a:off x="530351" y="10012679"/>
            <a:ext cx="6492240" cy="0"/>
          </a:xfrm>
          <a:custGeom>
            <a:avLst/>
            <a:gdLst/>
            <a:ahLst/>
            <a:cxnLst/>
            <a:rect l="l" t="t" r="r" b="b"/>
            <a:pathLst>
              <a:path w="6492240" h="0">
                <a:moveTo>
                  <a:pt x="0" y="0"/>
                </a:moveTo>
                <a:lnTo>
                  <a:pt x="6492240" y="0"/>
                </a:lnTo>
              </a:path>
            </a:pathLst>
          </a:custGeom>
          <a:ln w="12700">
            <a:solidFill>
              <a:srgbClr val="DCE5DE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45" name="object 4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60577" y="2795574"/>
            <a:ext cx="2872970" cy="1616036"/>
          </a:xfrm>
          <a:prstGeom prst="rect">
            <a:avLst/>
          </a:prstGeom>
        </p:spPr>
      </p:pic>
      <p:sp>
        <p:nvSpPr>
          <p:cNvPr id="46" name="object 46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76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pc="-10"/>
              <a:t>Mikroliv</a:t>
            </a:r>
            <a:r>
              <a:rPr dirty="0"/>
              <a:t> og</a:t>
            </a:r>
            <a:r>
              <a:rPr dirty="0" spc="5"/>
              <a:t> </a:t>
            </a:r>
            <a:r>
              <a:rPr dirty="0" spc="-10"/>
              <a:t>udvidet</a:t>
            </a:r>
            <a:r>
              <a:rPr dirty="0" spc="5"/>
              <a:t> </a:t>
            </a:r>
            <a:r>
              <a:rPr dirty="0"/>
              <a:t>jordsundhed</a:t>
            </a:r>
            <a:r>
              <a:rPr dirty="0" spc="10"/>
              <a:t> </a:t>
            </a:r>
            <a:r>
              <a:rPr dirty="0"/>
              <a:t>·</a:t>
            </a:r>
            <a:r>
              <a:rPr dirty="0" spc="10"/>
              <a:t> </a:t>
            </a:r>
            <a:r>
              <a:rPr dirty="0" spc="-25"/>
              <a:t>GF2</a:t>
            </a:r>
          </a:p>
        </p:txBody>
      </p:sp>
      <p:sp>
        <p:nvSpPr>
          <p:cNvPr id="47" name="object 4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635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350" y="-6350"/>
            <a:ext cx="7574915" cy="86360"/>
            <a:chOff x="-6350" y="-6350"/>
            <a:chExt cx="7574915" cy="8636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" name="object 5"/>
          <p:cNvGrpSpPr/>
          <p:nvPr/>
        </p:nvGrpSpPr>
        <p:grpSpPr>
          <a:xfrm>
            <a:off x="-6350" y="10609835"/>
            <a:ext cx="7574915" cy="86360"/>
            <a:chOff x="-6350" y="10609835"/>
            <a:chExt cx="7574915" cy="86360"/>
          </a:xfrm>
        </p:grpSpPr>
        <p:sp>
          <p:nvSpPr>
            <p:cNvPr id="6" name="object 6"/>
            <p:cNvSpPr/>
            <p:nvPr/>
          </p:nvSpPr>
          <p:spPr>
            <a:xfrm>
              <a:off x="0" y="10616184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10616185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59042" y="10253217"/>
            <a:ext cx="122427" cy="122428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556967" y="352854"/>
            <a:ext cx="3228975" cy="662940"/>
          </a:xfrm>
          <a:prstGeom prst="rect">
            <a:avLst/>
          </a:prstGeom>
        </p:spPr>
        <p:txBody>
          <a:bodyPr wrap="square" lIns="0" tIns="68580" rIns="0" bIns="0" rtlCol="0" vert="horz">
            <a:spAutoFit/>
          </a:bodyPr>
          <a:lstStyle/>
          <a:p>
            <a:pPr marL="46355">
              <a:lnSpc>
                <a:spcPct val="100000"/>
              </a:lnSpc>
              <a:spcBef>
                <a:spcPts val="540"/>
              </a:spcBef>
            </a:pPr>
            <a:r>
              <a:rPr dirty="0" sz="1200" spc="-20" b="1">
                <a:solidFill>
                  <a:srgbClr val="80543B"/>
                </a:solidFill>
                <a:latin typeface="Aptos"/>
                <a:cs typeface="Aptos"/>
              </a:rPr>
              <a:t>OPGAVE</a:t>
            </a:r>
            <a:r>
              <a:rPr dirty="0" sz="1200" spc="-10" b="1">
                <a:solidFill>
                  <a:srgbClr val="80543B"/>
                </a:solidFill>
                <a:latin typeface="Aptos"/>
                <a:cs typeface="Aptos"/>
              </a:rPr>
              <a:t> </a:t>
            </a:r>
            <a:r>
              <a:rPr dirty="0" sz="1200" b="1">
                <a:solidFill>
                  <a:srgbClr val="80543B"/>
                </a:solidFill>
                <a:latin typeface="Aptos"/>
                <a:cs typeface="Aptos"/>
              </a:rPr>
              <a:t>8</a:t>
            </a:r>
            <a:r>
              <a:rPr dirty="0" sz="1200" spc="-10" b="1">
                <a:solidFill>
                  <a:srgbClr val="80543B"/>
                </a:solidFill>
                <a:latin typeface="Aptos"/>
                <a:cs typeface="Aptos"/>
              </a:rPr>
              <a:t> </a:t>
            </a:r>
            <a:r>
              <a:rPr dirty="0" sz="1200" b="1">
                <a:solidFill>
                  <a:srgbClr val="80543B"/>
                </a:solidFill>
                <a:latin typeface="Aptos"/>
                <a:cs typeface="Aptos"/>
              </a:rPr>
              <a:t>·</a:t>
            </a:r>
            <a:r>
              <a:rPr dirty="0" sz="1200" spc="-5" b="1">
                <a:solidFill>
                  <a:srgbClr val="80543B"/>
                </a:solidFill>
                <a:latin typeface="Aptos"/>
                <a:cs typeface="Aptos"/>
              </a:rPr>
              <a:t> </a:t>
            </a:r>
            <a:r>
              <a:rPr dirty="0" sz="1200" spc="-10" b="1">
                <a:solidFill>
                  <a:srgbClr val="80543B"/>
                </a:solidFill>
                <a:latin typeface="Aptos"/>
                <a:cs typeface="Aptos"/>
              </a:rPr>
              <a:t>FORTSAT</a:t>
            </a:r>
            <a:endParaRPr sz="1200">
              <a:latin typeface="Aptos"/>
              <a:cs typeface="Aptos"/>
            </a:endParaRPr>
          </a:p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dirty="0" sz="2000" b="1">
                <a:solidFill>
                  <a:srgbClr val="16483A"/>
                </a:solidFill>
                <a:latin typeface="Aptos Display"/>
                <a:cs typeface="Aptos Display"/>
              </a:rPr>
              <a:t>Resultater</a:t>
            </a:r>
            <a:r>
              <a:rPr dirty="0" sz="2000" spc="-60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000" b="1">
                <a:solidFill>
                  <a:srgbClr val="16483A"/>
                </a:solidFill>
                <a:latin typeface="Aptos Display"/>
                <a:cs typeface="Aptos Display"/>
              </a:rPr>
              <a:t>og</a:t>
            </a:r>
            <a:r>
              <a:rPr dirty="0" sz="2000" spc="-65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000" spc="-10" b="1">
                <a:solidFill>
                  <a:srgbClr val="16483A"/>
                </a:solidFill>
                <a:latin typeface="Aptos Display"/>
                <a:cs typeface="Aptos Display"/>
              </a:rPr>
              <a:t>klimaspørgsmål</a:t>
            </a:r>
            <a:endParaRPr sz="2000">
              <a:latin typeface="Aptos Display"/>
              <a:cs typeface="Aptos Display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560579" y="1292097"/>
            <a:ext cx="972819" cy="269240"/>
            <a:chOff x="560579" y="1292097"/>
            <a:chExt cx="972819" cy="269240"/>
          </a:xfrm>
        </p:grpSpPr>
        <p:sp>
          <p:nvSpPr>
            <p:cNvPr id="11" name="object 11"/>
            <p:cNvSpPr/>
            <p:nvPr/>
          </p:nvSpPr>
          <p:spPr>
            <a:xfrm>
              <a:off x="566929" y="1298447"/>
              <a:ext cx="960119" cy="256540"/>
            </a:xfrm>
            <a:custGeom>
              <a:avLst/>
              <a:gdLst/>
              <a:ahLst/>
              <a:cxnLst/>
              <a:rect l="l" t="t" r="r" b="b"/>
              <a:pathLst>
                <a:path w="960119" h="256540">
                  <a:moveTo>
                    <a:pt x="36576" y="0"/>
                  </a:moveTo>
                  <a:lnTo>
                    <a:pt x="2324" y="23685"/>
                  </a:lnTo>
                  <a:lnTo>
                    <a:pt x="0" y="219456"/>
                  </a:lnTo>
                  <a:lnTo>
                    <a:pt x="292" y="224231"/>
                  </a:lnTo>
                  <a:lnTo>
                    <a:pt x="31800" y="255739"/>
                  </a:lnTo>
                  <a:lnTo>
                    <a:pt x="923544" y="256032"/>
                  </a:lnTo>
                  <a:lnTo>
                    <a:pt x="928319" y="255739"/>
                  </a:lnTo>
                  <a:lnTo>
                    <a:pt x="959827" y="224231"/>
                  </a:lnTo>
                  <a:lnTo>
                    <a:pt x="960119" y="36576"/>
                  </a:lnTo>
                  <a:lnTo>
                    <a:pt x="959827" y="31800"/>
                  </a:lnTo>
                  <a:lnTo>
                    <a:pt x="92831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/>
            <p:cNvSpPr/>
            <p:nvPr/>
          </p:nvSpPr>
          <p:spPr>
            <a:xfrm>
              <a:off x="566929" y="1298447"/>
              <a:ext cx="960119" cy="256540"/>
            </a:xfrm>
            <a:custGeom>
              <a:avLst/>
              <a:gdLst/>
              <a:ahLst/>
              <a:cxnLst/>
              <a:rect l="l" t="t" r="r" b="b"/>
              <a:pathLst>
                <a:path w="960119" h="256540">
                  <a:moveTo>
                    <a:pt x="36576" y="0"/>
                  </a:moveTo>
                  <a:lnTo>
                    <a:pt x="923544" y="0"/>
                  </a:lnTo>
                  <a:lnTo>
                    <a:pt x="924737" y="0"/>
                  </a:lnTo>
                  <a:lnTo>
                    <a:pt x="925931" y="63"/>
                  </a:lnTo>
                  <a:lnTo>
                    <a:pt x="927125" y="177"/>
                  </a:lnTo>
                  <a:lnTo>
                    <a:pt x="928319" y="292"/>
                  </a:lnTo>
                  <a:lnTo>
                    <a:pt x="929500" y="469"/>
                  </a:lnTo>
                  <a:lnTo>
                    <a:pt x="930681" y="698"/>
                  </a:lnTo>
                  <a:lnTo>
                    <a:pt x="931849" y="939"/>
                  </a:lnTo>
                  <a:lnTo>
                    <a:pt x="933018" y="1231"/>
                  </a:lnTo>
                  <a:lnTo>
                    <a:pt x="934161" y="1574"/>
                  </a:lnTo>
                  <a:lnTo>
                    <a:pt x="935304" y="1917"/>
                  </a:lnTo>
                  <a:lnTo>
                    <a:pt x="936434" y="2324"/>
                  </a:lnTo>
                  <a:lnTo>
                    <a:pt x="937539" y="2781"/>
                  </a:lnTo>
                  <a:lnTo>
                    <a:pt x="938644" y="3238"/>
                  </a:lnTo>
                  <a:lnTo>
                    <a:pt x="946746" y="8305"/>
                  </a:lnTo>
                  <a:lnTo>
                    <a:pt x="947674" y="9067"/>
                  </a:lnTo>
                  <a:lnTo>
                    <a:pt x="948563" y="9867"/>
                  </a:lnTo>
                  <a:lnTo>
                    <a:pt x="949401" y="10718"/>
                  </a:lnTo>
                  <a:lnTo>
                    <a:pt x="950252" y="11557"/>
                  </a:lnTo>
                  <a:lnTo>
                    <a:pt x="951052" y="12446"/>
                  </a:lnTo>
                  <a:lnTo>
                    <a:pt x="951814" y="13373"/>
                  </a:lnTo>
                  <a:lnTo>
                    <a:pt x="952576" y="14300"/>
                  </a:lnTo>
                  <a:lnTo>
                    <a:pt x="955801" y="19329"/>
                  </a:lnTo>
                  <a:lnTo>
                    <a:pt x="956373" y="20396"/>
                  </a:lnTo>
                  <a:lnTo>
                    <a:pt x="956881" y="21475"/>
                  </a:lnTo>
                  <a:lnTo>
                    <a:pt x="957338" y="22580"/>
                  </a:lnTo>
                  <a:lnTo>
                    <a:pt x="957795" y="23685"/>
                  </a:lnTo>
                  <a:lnTo>
                    <a:pt x="958202" y="24815"/>
                  </a:lnTo>
                  <a:lnTo>
                    <a:pt x="958545" y="25958"/>
                  </a:lnTo>
                  <a:lnTo>
                    <a:pt x="958888" y="27101"/>
                  </a:lnTo>
                  <a:lnTo>
                    <a:pt x="959180" y="28270"/>
                  </a:lnTo>
                  <a:lnTo>
                    <a:pt x="959408" y="29438"/>
                  </a:lnTo>
                  <a:lnTo>
                    <a:pt x="959650" y="30619"/>
                  </a:lnTo>
                  <a:lnTo>
                    <a:pt x="959827" y="31800"/>
                  </a:lnTo>
                  <a:lnTo>
                    <a:pt x="959942" y="32994"/>
                  </a:lnTo>
                  <a:lnTo>
                    <a:pt x="960056" y="34188"/>
                  </a:lnTo>
                  <a:lnTo>
                    <a:pt x="960119" y="35382"/>
                  </a:lnTo>
                  <a:lnTo>
                    <a:pt x="960119" y="36576"/>
                  </a:lnTo>
                  <a:lnTo>
                    <a:pt x="960119" y="219456"/>
                  </a:lnTo>
                  <a:lnTo>
                    <a:pt x="960119" y="220649"/>
                  </a:lnTo>
                  <a:lnTo>
                    <a:pt x="960056" y="221843"/>
                  </a:lnTo>
                  <a:lnTo>
                    <a:pt x="959942" y="223037"/>
                  </a:lnTo>
                  <a:lnTo>
                    <a:pt x="959827" y="224231"/>
                  </a:lnTo>
                  <a:lnTo>
                    <a:pt x="959650" y="225412"/>
                  </a:lnTo>
                  <a:lnTo>
                    <a:pt x="959408" y="226593"/>
                  </a:lnTo>
                  <a:lnTo>
                    <a:pt x="959180" y="227761"/>
                  </a:lnTo>
                  <a:lnTo>
                    <a:pt x="958888" y="228930"/>
                  </a:lnTo>
                  <a:lnTo>
                    <a:pt x="958545" y="230073"/>
                  </a:lnTo>
                  <a:lnTo>
                    <a:pt x="958202" y="231216"/>
                  </a:lnTo>
                  <a:lnTo>
                    <a:pt x="957795" y="232346"/>
                  </a:lnTo>
                  <a:lnTo>
                    <a:pt x="957338" y="233451"/>
                  </a:lnTo>
                  <a:lnTo>
                    <a:pt x="956881" y="234556"/>
                  </a:lnTo>
                  <a:lnTo>
                    <a:pt x="956373" y="235635"/>
                  </a:lnTo>
                  <a:lnTo>
                    <a:pt x="955801" y="236702"/>
                  </a:lnTo>
                  <a:lnTo>
                    <a:pt x="955243" y="237756"/>
                  </a:lnTo>
                  <a:lnTo>
                    <a:pt x="951814" y="242658"/>
                  </a:lnTo>
                  <a:lnTo>
                    <a:pt x="951052" y="243586"/>
                  </a:lnTo>
                  <a:lnTo>
                    <a:pt x="950252" y="244475"/>
                  </a:lnTo>
                  <a:lnTo>
                    <a:pt x="949401" y="245313"/>
                  </a:lnTo>
                  <a:lnTo>
                    <a:pt x="948563" y="246164"/>
                  </a:lnTo>
                  <a:lnTo>
                    <a:pt x="947674" y="246964"/>
                  </a:lnTo>
                  <a:lnTo>
                    <a:pt x="946746" y="247726"/>
                  </a:lnTo>
                  <a:lnTo>
                    <a:pt x="945819" y="248488"/>
                  </a:lnTo>
                  <a:lnTo>
                    <a:pt x="937539" y="253250"/>
                  </a:lnTo>
                  <a:lnTo>
                    <a:pt x="936434" y="253707"/>
                  </a:lnTo>
                  <a:lnTo>
                    <a:pt x="927125" y="255854"/>
                  </a:lnTo>
                  <a:lnTo>
                    <a:pt x="925931" y="255968"/>
                  </a:lnTo>
                  <a:lnTo>
                    <a:pt x="924737" y="256032"/>
                  </a:lnTo>
                  <a:lnTo>
                    <a:pt x="923544" y="256032"/>
                  </a:lnTo>
                  <a:lnTo>
                    <a:pt x="36576" y="256032"/>
                  </a:lnTo>
                  <a:lnTo>
                    <a:pt x="35382" y="256032"/>
                  </a:lnTo>
                  <a:lnTo>
                    <a:pt x="34188" y="255968"/>
                  </a:lnTo>
                  <a:lnTo>
                    <a:pt x="32994" y="255854"/>
                  </a:lnTo>
                  <a:lnTo>
                    <a:pt x="31800" y="255739"/>
                  </a:lnTo>
                  <a:lnTo>
                    <a:pt x="22580" y="253250"/>
                  </a:lnTo>
                  <a:lnTo>
                    <a:pt x="21475" y="252793"/>
                  </a:lnTo>
                  <a:lnTo>
                    <a:pt x="13373" y="247726"/>
                  </a:lnTo>
                  <a:lnTo>
                    <a:pt x="12446" y="246964"/>
                  </a:lnTo>
                  <a:lnTo>
                    <a:pt x="11557" y="246164"/>
                  </a:lnTo>
                  <a:lnTo>
                    <a:pt x="10706" y="245313"/>
                  </a:lnTo>
                  <a:lnTo>
                    <a:pt x="9867" y="244475"/>
                  </a:lnTo>
                  <a:lnTo>
                    <a:pt x="9067" y="243586"/>
                  </a:lnTo>
                  <a:lnTo>
                    <a:pt x="8305" y="242658"/>
                  </a:lnTo>
                  <a:lnTo>
                    <a:pt x="7543" y="241731"/>
                  </a:lnTo>
                  <a:lnTo>
                    <a:pt x="2781" y="233451"/>
                  </a:lnTo>
                  <a:lnTo>
                    <a:pt x="2324" y="232346"/>
                  </a:lnTo>
                  <a:lnTo>
                    <a:pt x="0" y="220649"/>
                  </a:lnTo>
                  <a:lnTo>
                    <a:pt x="0" y="219456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699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742026" y="1322451"/>
            <a:ext cx="61023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FFFFFF"/>
                </a:solidFill>
                <a:latin typeface="Aptos"/>
                <a:cs typeface="Aptos"/>
              </a:rPr>
              <a:t>DISKUTÉR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560579" y="1685289"/>
            <a:ext cx="6367780" cy="607060"/>
            <a:chOff x="560579" y="1685289"/>
            <a:chExt cx="6367780" cy="607060"/>
          </a:xfrm>
        </p:grpSpPr>
        <p:sp>
          <p:nvSpPr>
            <p:cNvPr id="15" name="object 15"/>
            <p:cNvSpPr/>
            <p:nvPr/>
          </p:nvSpPr>
          <p:spPr>
            <a:xfrm>
              <a:off x="566929" y="1691639"/>
              <a:ext cx="6355080" cy="594360"/>
            </a:xfrm>
            <a:custGeom>
              <a:avLst/>
              <a:gdLst/>
              <a:ahLst/>
              <a:cxnLst/>
              <a:rect l="l" t="t" r="r" b="b"/>
              <a:pathLst>
                <a:path w="6355080" h="594360">
                  <a:moveTo>
                    <a:pt x="36576" y="0"/>
                  </a:moveTo>
                  <a:lnTo>
                    <a:pt x="2324" y="23685"/>
                  </a:lnTo>
                  <a:lnTo>
                    <a:pt x="0" y="557784"/>
                  </a:lnTo>
                  <a:lnTo>
                    <a:pt x="292" y="562559"/>
                  </a:lnTo>
                  <a:lnTo>
                    <a:pt x="31800" y="594067"/>
                  </a:lnTo>
                  <a:lnTo>
                    <a:pt x="6318504" y="594360"/>
                  </a:lnTo>
                  <a:lnTo>
                    <a:pt x="6323279" y="594067"/>
                  </a:lnTo>
                  <a:lnTo>
                    <a:pt x="6354787" y="562559"/>
                  </a:lnTo>
                  <a:lnTo>
                    <a:pt x="6355080" y="36576"/>
                  </a:lnTo>
                  <a:lnTo>
                    <a:pt x="6354787" y="31800"/>
                  </a:lnTo>
                  <a:lnTo>
                    <a:pt x="632327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566929" y="1691639"/>
              <a:ext cx="6355080" cy="594360"/>
            </a:xfrm>
            <a:custGeom>
              <a:avLst/>
              <a:gdLst/>
              <a:ahLst/>
              <a:cxnLst/>
              <a:rect l="l" t="t" r="r" b="b"/>
              <a:pathLst>
                <a:path w="6355080" h="594360">
                  <a:moveTo>
                    <a:pt x="36576" y="0"/>
                  </a:moveTo>
                  <a:lnTo>
                    <a:pt x="6318504" y="0"/>
                  </a:lnTo>
                  <a:lnTo>
                    <a:pt x="6319697" y="0"/>
                  </a:lnTo>
                  <a:lnTo>
                    <a:pt x="6320891" y="63"/>
                  </a:lnTo>
                  <a:lnTo>
                    <a:pt x="6329121" y="1574"/>
                  </a:lnTo>
                  <a:lnTo>
                    <a:pt x="6330264" y="1917"/>
                  </a:lnTo>
                  <a:lnTo>
                    <a:pt x="6341706" y="8305"/>
                  </a:lnTo>
                  <a:lnTo>
                    <a:pt x="6342634" y="9067"/>
                  </a:lnTo>
                  <a:lnTo>
                    <a:pt x="6343523" y="9867"/>
                  </a:lnTo>
                  <a:lnTo>
                    <a:pt x="6344361" y="10718"/>
                  </a:lnTo>
                  <a:lnTo>
                    <a:pt x="6345212" y="11557"/>
                  </a:lnTo>
                  <a:lnTo>
                    <a:pt x="6346012" y="12446"/>
                  </a:lnTo>
                  <a:lnTo>
                    <a:pt x="6346774" y="13373"/>
                  </a:lnTo>
                  <a:lnTo>
                    <a:pt x="6347536" y="14300"/>
                  </a:lnTo>
                  <a:lnTo>
                    <a:pt x="6350749" y="19329"/>
                  </a:lnTo>
                  <a:lnTo>
                    <a:pt x="6351320" y="20396"/>
                  </a:lnTo>
                  <a:lnTo>
                    <a:pt x="6353505" y="25958"/>
                  </a:lnTo>
                  <a:lnTo>
                    <a:pt x="6353848" y="27101"/>
                  </a:lnTo>
                  <a:lnTo>
                    <a:pt x="6354140" y="28270"/>
                  </a:lnTo>
                  <a:lnTo>
                    <a:pt x="6354368" y="29438"/>
                  </a:lnTo>
                  <a:lnTo>
                    <a:pt x="6354610" y="30619"/>
                  </a:lnTo>
                  <a:lnTo>
                    <a:pt x="6354787" y="31800"/>
                  </a:lnTo>
                  <a:lnTo>
                    <a:pt x="6354902" y="32994"/>
                  </a:lnTo>
                  <a:lnTo>
                    <a:pt x="6355016" y="34188"/>
                  </a:lnTo>
                  <a:lnTo>
                    <a:pt x="6355080" y="35382"/>
                  </a:lnTo>
                  <a:lnTo>
                    <a:pt x="6355080" y="36576"/>
                  </a:lnTo>
                  <a:lnTo>
                    <a:pt x="6355080" y="557784"/>
                  </a:lnTo>
                  <a:lnTo>
                    <a:pt x="6355080" y="558977"/>
                  </a:lnTo>
                  <a:lnTo>
                    <a:pt x="6355016" y="560171"/>
                  </a:lnTo>
                  <a:lnTo>
                    <a:pt x="6354902" y="561365"/>
                  </a:lnTo>
                  <a:lnTo>
                    <a:pt x="6354787" y="562559"/>
                  </a:lnTo>
                  <a:lnTo>
                    <a:pt x="6354610" y="563740"/>
                  </a:lnTo>
                  <a:lnTo>
                    <a:pt x="6354368" y="564921"/>
                  </a:lnTo>
                  <a:lnTo>
                    <a:pt x="6354140" y="566089"/>
                  </a:lnTo>
                  <a:lnTo>
                    <a:pt x="6346774" y="580986"/>
                  </a:lnTo>
                  <a:lnTo>
                    <a:pt x="6346012" y="581914"/>
                  </a:lnTo>
                  <a:lnTo>
                    <a:pt x="6345212" y="582803"/>
                  </a:lnTo>
                  <a:lnTo>
                    <a:pt x="6344361" y="583641"/>
                  </a:lnTo>
                  <a:lnTo>
                    <a:pt x="6343523" y="584492"/>
                  </a:lnTo>
                  <a:lnTo>
                    <a:pt x="6342634" y="585292"/>
                  </a:lnTo>
                  <a:lnTo>
                    <a:pt x="6341706" y="586054"/>
                  </a:lnTo>
                  <a:lnTo>
                    <a:pt x="6340779" y="586816"/>
                  </a:lnTo>
                  <a:lnTo>
                    <a:pt x="6329121" y="592785"/>
                  </a:lnTo>
                  <a:lnTo>
                    <a:pt x="6327978" y="593128"/>
                  </a:lnTo>
                  <a:lnTo>
                    <a:pt x="6319697" y="594360"/>
                  </a:lnTo>
                  <a:lnTo>
                    <a:pt x="6318504" y="594360"/>
                  </a:lnTo>
                  <a:lnTo>
                    <a:pt x="36576" y="594360"/>
                  </a:lnTo>
                  <a:lnTo>
                    <a:pt x="35382" y="594360"/>
                  </a:lnTo>
                  <a:lnTo>
                    <a:pt x="34188" y="594296"/>
                  </a:lnTo>
                  <a:lnTo>
                    <a:pt x="32994" y="594182"/>
                  </a:lnTo>
                  <a:lnTo>
                    <a:pt x="31800" y="594067"/>
                  </a:lnTo>
                  <a:lnTo>
                    <a:pt x="25958" y="592785"/>
                  </a:lnTo>
                  <a:lnTo>
                    <a:pt x="24815" y="592442"/>
                  </a:lnTo>
                  <a:lnTo>
                    <a:pt x="13373" y="586054"/>
                  </a:lnTo>
                  <a:lnTo>
                    <a:pt x="12446" y="585292"/>
                  </a:lnTo>
                  <a:lnTo>
                    <a:pt x="8305" y="580986"/>
                  </a:lnTo>
                  <a:lnTo>
                    <a:pt x="7543" y="580059"/>
                  </a:lnTo>
                  <a:lnTo>
                    <a:pt x="2781" y="571779"/>
                  </a:lnTo>
                  <a:lnTo>
                    <a:pt x="2324" y="570674"/>
                  </a:lnTo>
                  <a:lnTo>
                    <a:pt x="177" y="561365"/>
                  </a:lnTo>
                  <a:lnTo>
                    <a:pt x="63" y="560171"/>
                  </a:lnTo>
                  <a:lnTo>
                    <a:pt x="0" y="558977"/>
                  </a:lnTo>
                  <a:lnTo>
                    <a:pt x="0" y="557784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E1E9DE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" name="object 17"/>
          <p:cNvSpPr txBox="1"/>
          <p:nvPr/>
        </p:nvSpPr>
        <p:spPr>
          <a:xfrm>
            <a:off x="663955" y="1895771"/>
            <a:ext cx="4149725" cy="193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00" b="1">
                <a:solidFill>
                  <a:srgbClr val="2E3430"/>
                </a:solidFill>
                <a:latin typeface="Aptos"/>
                <a:cs typeface="Aptos"/>
              </a:rPr>
              <a:t>Hvor</a:t>
            </a:r>
            <a:r>
              <a:rPr dirty="0" sz="11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b="1">
                <a:solidFill>
                  <a:srgbClr val="2E3430"/>
                </a:solidFill>
                <a:latin typeface="Aptos"/>
                <a:cs typeface="Aptos"/>
              </a:rPr>
              <a:t>meget</a:t>
            </a:r>
            <a:r>
              <a:rPr dirty="0" sz="11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b="1">
                <a:solidFill>
                  <a:srgbClr val="2E3430"/>
                </a:solidFill>
                <a:latin typeface="Aptos"/>
                <a:cs typeface="Aptos"/>
              </a:rPr>
              <a:t>regn</a:t>
            </a:r>
            <a:r>
              <a:rPr dirty="0" sz="11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spc="-10" b="1">
                <a:solidFill>
                  <a:srgbClr val="2E3430"/>
                </a:solidFill>
                <a:latin typeface="Aptos"/>
                <a:cs typeface="Aptos"/>
              </a:rPr>
              <a:t>falder</a:t>
            </a:r>
            <a:r>
              <a:rPr dirty="0" sz="11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b="1">
                <a:solidFill>
                  <a:srgbClr val="2E3430"/>
                </a:solidFill>
                <a:latin typeface="Aptos"/>
                <a:cs typeface="Aptos"/>
              </a:rPr>
              <a:t>der</a:t>
            </a:r>
            <a:r>
              <a:rPr dirty="0" sz="11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b="1">
                <a:solidFill>
                  <a:srgbClr val="2E3430"/>
                </a:solidFill>
                <a:latin typeface="Aptos"/>
                <a:cs typeface="Aptos"/>
              </a:rPr>
              <a:t>typisk</a:t>
            </a:r>
            <a:r>
              <a:rPr dirty="0" sz="11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b="1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1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b="1">
                <a:solidFill>
                  <a:srgbClr val="2E3430"/>
                </a:solidFill>
                <a:latin typeface="Aptos"/>
                <a:cs typeface="Aptos"/>
              </a:rPr>
              <a:t>et</a:t>
            </a:r>
            <a:r>
              <a:rPr dirty="0" sz="11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b="1">
                <a:solidFill>
                  <a:srgbClr val="2E3430"/>
                </a:solidFill>
                <a:latin typeface="Aptos"/>
                <a:cs typeface="Aptos"/>
              </a:rPr>
              <a:t>skybrud?</a:t>
            </a:r>
            <a:r>
              <a:rPr dirty="0" sz="11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b="1">
                <a:solidFill>
                  <a:srgbClr val="2E3430"/>
                </a:solidFill>
                <a:latin typeface="Aptos"/>
                <a:cs typeface="Aptos"/>
              </a:rPr>
              <a:t>(Brug</a:t>
            </a:r>
            <a:r>
              <a:rPr dirty="0" sz="11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b="1">
                <a:solidFill>
                  <a:srgbClr val="2E3430"/>
                </a:solidFill>
                <a:latin typeface="Aptos"/>
                <a:cs typeface="Aptos"/>
              </a:rPr>
              <a:t>data</a:t>
            </a:r>
            <a:r>
              <a:rPr dirty="0" sz="11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100" b="1">
                <a:solidFill>
                  <a:srgbClr val="2E3430"/>
                </a:solidFill>
                <a:latin typeface="Aptos"/>
                <a:cs typeface="Aptos"/>
              </a:rPr>
              <a:t>fra</a:t>
            </a:r>
            <a:r>
              <a:rPr dirty="0" sz="1100" spc="-20" b="1">
                <a:solidFill>
                  <a:srgbClr val="2E3430"/>
                </a:solidFill>
                <a:latin typeface="Aptos"/>
                <a:cs typeface="Aptos"/>
              </a:rPr>
              <a:t> DMI)</a:t>
            </a:r>
            <a:endParaRPr sz="1100">
              <a:latin typeface="Aptos"/>
              <a:cs typeface="Aptos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560579" y="2480817"/>
            <a:ext cx="6367780" cy="607060"/>
            <a:chOff x="560579" y="2480817"/>
            <a:chExt cx="6367780" cy="607060"/>
          </a:xfrm>
        </p:grpSpPr>
        <p:sp>
          <p:nvSpPr>
            <p:cNvPr id="19" name="object 19"/>
            <p:cNvSpPr/>
            <p:nvPr/>
          </p:nvSpPr>
          <p:spPr>
            <a:xfrm>
              <a:off x="566929" y="2487167"/>
              <a:ext cx="6355080" cy="594360"/>
            </a:xfrm>
            <a:custGeom>
              <a:avLst/>
              <a:gdLst/>
              <a:ahLst/>
              <a:cxnLst/>
              <a:rect l="l" t="t" r="r" b="b"/>
              <a:pathLst>
                <a:path w="6355080" h="594360">
                  <a:moveTo>
                    <a:pt x="36576" y="0"/>
                  </a:moveTo>
                  <a:lnTo>
                    <a:pt x="2324" y="23685"/>
                  </a:lnTo>
                  <a:lnTo>
                    <a:pt x="0" y="557784"/>
                  </a:lnTo>
                  <a:lnTo>
                    <a:pt x="292" y="562559"/>
                  </a:lnTo>
                  <a:lnTo>
                    <a:pt x="31800" y="594067"/>
                  </a:lnTo>
                  <a:lnTo>
                    <a:pt x="6318504" y="594360"/>
                  </a:lnTo>
                  <a:lnTo>
                    <a:pt x="6323279" y="594067"/>
                  </a:lnTo>
                  <a:lnTo>
                    <a:pt x="6354787" y="562559"/>
                  </a:lnTo>
                  <a:lnTo>
                    <a:pt x="6355080" y="36576"/>
                  </a:lnTo>
                  <a:lnTo>
                    <a:pt x="6354787" y="31800"/>
                  </a:lnTo>
                  <a:lnTo>
                    <a:pt x="632327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566929" y="2487167"/>
              <a:ext cx="6355080" cy="594360"/>
            </a:xfrm>
            <a:custGeom>
              <a:avLst/>
              <a:gdLst/>
              <a:ahLst/>
              <a:cxnLst/>
              <a:rect l="l" t="t" r="r" b="b"/>
              <a:pathLst>
                <a:path w="6355080" h="594360">
                  <a:moveTo>
                    <a:pt x="36576" y="0"/>
                  </a:moveTo>
                  <a:lnTo>
                    <a:pt x="6318504" y="0"/>
                  </a:lnTo>
                  <a:lnTo>
                    <a:pt x="6319697" y="0"/>
                  </a:lnTo>
                  <a:lnTo>
                    <a:pt x="6320891" y="63"/>
                  </a:lnTo>
                  <a:lnTo>
                    <a:pt x="6329121" y="1574"/>
                  </a:lnTo>
                  <a:lnTo>
                    <a:pt x="6330264" y="1917"/>
                  </a:lnTo>
                  <a:lnTo>
                    <a:pt x="6341706" y="8305"/>
                  </a:lnTo>
                  <a:lnTo>
                    <a:pt x="6342634" y="9067"/>
                  </a:lnTo>
                  <a:lnTo>
                    <a:pt x="6343523" y="9867"/>
                  </a:lnTo>
                  <a:lnTo>
                    <a:pt x="6344361" y="10718"/>
                  </a:lnTo>
                  <a:lnTo>
                    <a:pt x="6345212" y="11557"/>
                  </a:lnTo>
                  <a:lnTo>
                    <a:pt x="6346012" y="12446"/>
                  </a:lnTo>
                  <a:lnTo>
                    <a:pt x="6346774" y="13373"/>
                  </a:lnTo>
                  <a:lnTo>
                    <a:pt x="6347536" y="14300"/>
                  </a:lnTo>
                  <a:lnTo>
                    <a:pt x="6350749" y="19329"/>
                  </a:lnTo>
                  <a:lnTo>
                    <a:pt x="6351320" y="20396"/>
                  </a:lnTo>
                  <a:lnTo>
                    <a:pt x="6353505" y="25958"/>
                  </a:lnTo>
                  <a:lnTo>
                    <a:pt x="6353848" y="27101"/>
                  </a:lnTo>
                  <a:lnTo>
                    <a:pt x="6354140" y="28270"/>
                  </a:lnTo>
                  <a:lnTo>
                    <a:pt x="6354368" y="29438"/>
                  </a:lnTo>
                  <a:lnTo>
                    <a:pt x="6354610" y="30619"/>
                  </a:lnTo>
                  <a:lnTo>
                    <a:pt x="6354787" y="31800"/>
                  </a:lnTo>
                  <a:lnTo>
                    <a:pt x="6354902" y="32994"/>
                  </a:lnTo>
                  <a:lnTo>
                    <a:pt x="6355016" y="34188"/>
                  </a:lnTo>
                  <a:lnTo>
                    <a:pt x="6355080" y="35382"/>
                  </a:lnTo>
                  <a:lnTo>
                    <a:pt x="6355080" y="36576"/>
                  </a:lnTo>
                  <a:lnTo>
                    <a:pt x="6355080" y="557784"/>
                  </a:lnTo>
                  <a:lnTo>
                    <a:pt x="6355080" y="558977"/>
                  </a:lnTo>
                  <a:lnTo>
                    <a:pt x="6355016" y="560171"/>
                  </a:lnTo>
                  <a:lnTo>
                    <a:pt x="6354902" y="561365"/>
                  </a:lnTo>
                  <a:lnTo>
                    <a:pt x="6354787" y="562559"/>
                  </a:lnTo>
                  <a:lnTo>
                    <a:pt x="6354610" y="563740"/>
                  </a:lnTo>
                  <a:lnTo>
                    <a:pt x="6354368" y="564921"/>
                  </a:lnTo>
                  <a:lnTo>
                    <a:pt x="6354140" y="566089"/>
                  </a:lnTo>
                  <a:lnTo>
                    <a:pt x="6346774" y="580986"/>
                  </a:lnTo>
                  <a:lnTo>
                    <a:pt x="6346012" y="581914"/>
                  </a:lnTo>
                  <a:lnTo>
                    <a:pt x="6345212" y="582803"/>
                  </a:lnTo>
                  <a:lnTo>
                    <a:pt x="6344361" y="583641"/>
                  </a:lnTo>
                  <a:lnTo>
                    <a:pt x="6343523" y="584492"/>
                  </a:lnTo>
                  <a:lnTo>
                    <a:pt x="6342634" y="585292"/>
                  </a:lnTo>
                  <a:lnTo>
                    <a:pt x="6341706" y="586054"/>
                  </a:lnTo>
                  <a:lnTo>
                    <a:pt x="6340779" y="586816"/>
                  </a:lnTo>
                  <a:lnTo>
                    <a:pt x="6329121" y="592785"/>
                  </a:lnTo>
                  <a:lnTo>
                    <a:pt x="6327978" y="593128"/>
                  </a:lnTo>
                  <a:lnTo>
                    <a:pt x="6319697" y="594360"/>
                  </a:lnTo>
                  <a:lnTo>
                    <a:pt x="6318504" y="594360"/>
                  </a:lnTo>
                  <a:lnTo>
                    <a:pt x="36576" y="594360"/>
                  </a:lnTo>
                  <a:lnTo>
                    <a:pt x="35382" y="594360"/>
                  </a:lnTo>
                  <a:lnTo>
                    <a:pt x="34188" y="594296"/>
                  </a:lnTo>
                  <a:lnTo>
                    <a:pt x="32994" y="594182"/>
                  </a:lnTo>
                  <a:lnTo>
                    <a:pt x="31800" y="594067"/>
                  </a:lnTo>
                  <a:lnTo>
                    <a:pt x="25958" y="592785"/>
                  </a:lnTo>
                  <a:lnTo>
                    <a:pt x="24815" y="592442"/>
                  </a:lnTo>
                  <a:lnTo>
                    <a:pt x="13373" y="586054"/>
                  </a:lnTo>
                  <a:lnTo>
                    <a:pt x="12446" y="585292"/>
                  </a:lnTo>
                  <a:lnTo>
                    <a:pt x="8305" y="580986"/>
                  </a:lnTo>
                  <a:lnTo>
                    <a:pt x="7543" y="580059"/>
                  </a:lnTo>
                  <a:lnTo>
                    <a:pt x="2781" y="571779"/>
                  </a:lnTo>
                  <a:lnTo>
                    <a:pt x="2324" y="570674"/>
                  </a:lnTo>
                  <a:lnTo>
                    <a:pt x="177" y="561365"/>
                  </a:lnTo>
                  <a:lnTo>
                    <a:pt x="63" y="560171"/>
                  </a:lnTo>
                  <a:lnTo>
                    <a:pt x="0" y="558977"/>
                  </a:lnTo>
                  <a:lnTo>
                    <a:pt x="0" y="557784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E1E9DE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1" name="object 21"/>
          <p:cNvSpPr txBox="1"/>
          <p:nvPr/>
        </p:nvSpPr>
        <p:spPr>
          <a:xfrm>
            <a:off x="663955" y="2693475"/>
            <a:ext cx="469836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Hvordan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forventer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forskerne,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mængden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nedbør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bliver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fremtiden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Danmark?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560579" y="3285489"/>
            <a:ext cx="6367780" cy="607060"/>
            <a:chOff x="560579" y="3285489"/>
            <a:chExt cx="6367780" cy="607060"/>
          </a:xfrm>
        </p:grpSpPr>
        <p:sp>
          <p:nvSpPr>
            <p:cNvPr id="23" name="object 23"/>
            <p:cNvSpPr/>
            <p:nvPr/>
          </p:nvSpPr>
          <p:spPr>
            <a:xfrm>
              <a:off x="566929" y="3291839"/>
              <a:ext cx="6355080" cy="594360"/>
            </a:xfrm>
            <a:custGeom>
              <a:avLst/>
              <a:gdLst/>
              <a:ahLst/>
              <a:cxnLst/>
              <a:rect l="l" t="t" r="r" b="b"/>
              <a:pathLst>
                <a:path w="6355080" h="594360">
                  <a:moveTo>
                    <a:pt x="36576" y="0"/>
                  </a:moveTo>
                  <a:lnTo>
                    <a:pt x="2324" y="23685"/>
                  </a:lnTo>
                  <a:lnTo>
                    <a:pt x="0" y="557784"/>
                  </a:lnTo>
                  <a:lnTo>
                    <a:pt x="292" y="562559"/>
                  </a:lnTo>
                  <a:lnTo>
                    <a:pt x="31800" y="594067"/>
                  </a:lnTo>
                  <a:lnTo>
                    <a:pt x="6318504" y="594360"/>
                  </a:lnTo>
                  <a:lnTo>
                    <a:pt x="6323279" y="594067"/>
                  </a:lnTo>
                  <a:lnTo>
                    <a:pt x="6354787" y="562559"/>
                  </a:lnTo>
                  <a:lnTo>
                    <a:pt x="6355080" y="36576"/>
                  </a:lnTo>
                  <a:lnTo>
                    <a:pt x="6354787" y="31800"/>
                  </a:lnTo>
                  <a:lnTo>
                    <a:pt x="632327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566929" y="3291839"/>
              <a:ext cx="6355080" cy="594360"/>
            </a:xfrm>
            <a:custGeom>
              <a:avLst/>
              <a:gdLst/>
              <a:ahLst/>
              <a:cxnLst/>
              <a:rect l="l" t="t" r="r" b="b"/>
              <a:pathLst>
                <a:path w="6355080" h="594360">
                  <a:moveTo>
                    <a:pt x="36576" y="0"/>
                  </a:moveTo>
                  <a:lnTo>
                    <a:pt x="6318504" y="0"/>
                  </a:lnTo>
                  <a:lnTo>
                    <a:pt x="6319697" y="0"/>
                  </a:lnTo>
                  <a:lnTo>
                    <a:pt x="6320891" y="63"/>
                  </a:lnTo>
                  <a:lnTo>
                    <a:pt x="6329121" y="1574"/>
                  </a:lnTo>
                  <a:lnTo>
                    <a:pt x="6330264" y="1917"/>
                  </a:lnTo>
                  <a:lnTo>
                    <a:pt x="6341706" y="8305"/>
                  </a:lnTo>
                  <a:lnTo>
                    <a:pt x="6342634" y="9067"/>
                  </a:lnTo>
                  <a:lnTo>
                    <a:pt x="6343523" y="9867"/>
                  </a:lnTo>
                  <a:lnTo>
                    <a:pt x="6344361" y="10718"/>
                  </a:lnTo>
                  <a:lnTo>
                    <a:pt x="6345212" y="11557"/>
                  </a:lnTo>
                  <a:lnTo>
                    <a:pt x="6346012" y="12446"/>
                  </a:lnTo>
                  <a:lnTo>
                    <a:pt x="6346774" y="13373"/>
                  </a:lnTo>
                  <a:lnTo>
                    <a:pt x="6347536" y="14300"/>
                  </a:lnTo>
                  <a:lnTo>
                    <a:pt x="6350749" y="19329"/>
                  </a:lnTo>
                  <a:lnTo>
                    <a:pt x="6351320" y="20396"/>
                  </a:lnTo>
                  <a:lnTo>
                    <a:pt x="6353505" y="25958"/>
                  </a:lnTo>
                  <a:lnTo>
                    <a:pt x="6353848" y="27101"/>
                  </a:lnTo>
                  <a:lnTo>
                    <a:pt x="6354140" y="28270"/>
                  </a:lnTo>
                  <a:lnTo>
                    <a:pt x="6354368" y="29438"/>
                  </a:lnTo>
                  <a:lnTo>
                    <a:pt x="6354610" y="30619"/>
                  </a:lnTo>
                  <a:lnTo>
                    <a:pt x="6354787" y="31800"/>
                  </a:lnTo>
                  <a:lnTo>
                    <a:pt x="6354902" y="32994"/>
                  </a:lnTo>
                  <a:lnTo>
                    <a:pt x="6355016" y="34188"/>
                  </a:lnTo>
                  <a:lnTo>
                    <a:pt x="6355080" y="35382"/>
                  </a:lnTo>
                  <a:lnTo>
                    <a:pt x="6355080" y="36576"/>
                  </a:lnTo>
                  <a:lnTo>
                    <a:pt x="6355080" y="557784"/>
                  </a:lnTo>
                  <a:lnTo>
                    <a:pt x="6355080" y="558977"/>
                  </a:lnTo>
                  <a:lnTo>
                    <a:pt x="6355016" y="560171"/>
                  </a:lnTo>
                  <a:lnTo>
                    <a:pt x="6354902" y="561365"/>
                  </a:lnTo>
                  <a:lnTo>
                    <a:pt x="6354787" y="562559"/>
                  </a:lnTo>
                  <a:lnTo>
                    <a:pt x="6354610" y="563740"/>
                  </a:lnTo>
                  <a:lnTo>
                    <a:pt x="6354368" y="564921"/>
                  </a:lnTo>
                  <a:lnTo>
                    <a:pt x="6354140" y="566089"/>
                  </a:lnTo>
                  <a:lnTo>
                    <a:pt x="6346774" y="580986"/>
                  </a:lnTo>
                  <a:lnTo>
                    <a:pt x="6346012" y="581914"/>
                  </a:lnTo>
                  <a:lnTo>
                    <a:pt x="6345212" y="582803"/>
                  </a:lnTo>
                  <a:lnTo>
                    <a:pt x="6344361" y="583641"/>
                  </a:lnTo>
                  <a:lnTo>
                    <a:pt x="6343523" y="584492"/>
                  </a:lnTo>
                  <a:lnTo>
                    <a:pt x="6342634" y="585292"/>
                  </a:lnTo>
                  <a:lnTo>
                    <a:pt x="6341706" y="586054"/>
                  </a:lnTo>
                  <a:lnTo>
                    <a:pt x="6340779" y="586816"/>
                  </a:lnTo>
                  <a:lnTo>
                    <a:pt x="6329121" y="592785"/>
                  </a:lnTo>
                  <a:lnTo>
                    <a:pt x="6327978" y="593128"/>
                  </a:lnTo>
                  <a:lnTo>
                    <a:pt x="6319697" y="594360"/>
                  </a:lnTo>
                  <a:lnTo>
                    <a:pt x="6318504" y="594360"/>
                  </a:lnTo>
                  <a:lnTo>
                    <a:pt x="36576" y="594360"/>
                  </a:lnTo>
                  <a:lnTo>
                    <a:pt x="35382" y="594360"/>
                  </a:lnTo>
                  <a:lnTo>
                    <a:pt x="34188" y="594296"/>
                  </a:lnTo>
                  <a:lnTo>
                    <a:pt x="32994" y="594182"/>
                  </a:lnTo>
                  <a:lnTo>
                    <a:pt x="31800" y="594067"/>
                  </a:lnTo>
                  <a:lnTo>
                    <a:pt x="25958" y="592785"/>
                  </a:lnTo>
                  <a:lnTo>
                    <a:pt x="24815" y="592442"/>
                  </a:lnTo>
                  <a:lnTo>
                    <a:pt x="13373" y="586054"/>
                  </a:lnTo>
                  <a:lnTo>
                    <a:pt x="12446" y="585292"/>
                  </a:lnTo>
                  <a:lnTo>
                    <a:pt x="8305" y="580986"/>
                  </a:lnTo>
                  <a:lnTo>
                    <a:pt x="7543" y="580059"/>
                  </a:lnTo>
                  <a:lnTo>
                    <a:pt x="2781" y="571779"/>
                  </a:lnTo>
                  <a:lnTo>
                    <a:pt x="2324" y="570674"/>
                  </a:lnTo>
                  <a:lnTo>
                    <a:pt x="177" y="561365"/>
                  </a:lnTo>
                  <a:lnTo>
                    <a:pt x="63" y="560171"/>
                  </a:lnTo>
                  <a:lnTo>
                    <a:pt x="0" y="558977"/>
                  </a:lnTo>
                  <a:lnTo>
                    <a:pt x="0" y="557784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E1E9DE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5" name="object 25"/>
          <p:cNvSpPr txBox="1"/>
          <p:nvPr/>
        </p:nvSpPr>
        <p:spPr>
          <a:xfrm>
            <a:off x="663955" y="3498147"/>
            <a:ext cx="331152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Hvorfor</a:t>
            </a:r>
            <a:r>
              <a:rPr dirty="0" sz="10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er</a:t>
            </a:r>
            <a:r>
              <a:rPr dirty="0" sz="10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bar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jord</a:t>
            </a:r>
            <a:r>
              <a:rPr dirty="0" sz="10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særlig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sårbar</a:t>
            </a:r>
            <a:r>
              <a:rPr dirty="0" sz="10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ved</a:t>
            </a:r>
            <a:r>
              <a:rPr dirty="0" sz="1000" spc="-2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store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regnmængder?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560579" y="4181601"/>
            <a:ext cx="1430020" cy="269240"/>
            <a:chOff x="560579" y="4181601"/>
            <a:chExt cx="1430020" cy="269240"/>
          </a:xfrm>
        </p:grpSpPr>
        <p:sp>
          <p:nvSpPr>
            <p:cNvPr id="27" name="object 27"/>
            <p:cNvSpPr/>
            <p:nvPr/>
          </p:nvSpPr>
          <p:spPr>
            <a:xfrm>
              <a:off x="566929" y="4187951"/>
              <a:ext cx="1417320" cy="256540"/>
            </a:xfrm>
            <a:custGeom>
              <a:avLst/>
              <a:gdLst/>
              <a:ahLst/>
              <a:cxnLst/>
              <a:rect l="l" t="t" r="r" b="b"/>
              <a:pathLst>
                <a:path w="1417320" h="256539">
                  <a:moveTo>
                    <a:pt x="36576" y="0"/>
                  </a:moveTo>
                  <a:lnTo>
                    <a:pt x="2324" y="23685"/>
                  </a:lnTo>
                  <a:lnTo>
                    <a:pt x="0" y="219456"/>
                  </a:lnTo>
                  <a:lnTo>
                    <a:pt x="292" y="224231"/>
                  </a:lnTo>
                  <a:lnTo>
                    <a:pt x="31800" y="255739"/>
                  </a:lnTo>
                  <a:lnTo>
                    <a:pt x="1380744" y="256032"/>
                  </a:lnTo>
                  <a:lnTo>
                    <a:pt x="1385519" y="255739"/>
                  </a:lnTo>
                  <a:lnTo>
                    <a:pt x="1417027" y="224231"/>
                  </a:lnTo>
                  <a:lnTo>
                    <a:pt x="1417320" y="36576"/>
                  </a:lnTo>
                  <a:lnTo>
                    <a:pt x="1417027" y="31800"/>
                  </a:lnTo>
                  <a:lnTo>
                    <a:pt x="138551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80543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566929" y="4187951"/>
              <a:ext cx="1417320" cy="256540"/>
            </a:xfrm>
            <a:custGeom>
              <a:avLst/>
              <a:gdLst/>
              <a:ahLst/>
              <a:cxnLst/>
              <a:rect l="l" t="t" r="r" b="b"/>
              <a:pathLst>
                <a:path w="1417320" h="256539">
                  <a:moveTo>
                    <a:pt x="36576" y="0"/>
                  </a:moveTo>
                  <a:lnTo>
                    <a:pt x="1380744" y="0"/>
                  </a:lnTo>
                  <a:lnTo>
                    <a:pt x="1381937" y="0"/>
                  </a:lnTo>
                  <a:lnTo>
                    <a:pt x="1383131" y="63"/>
                  </a:lnTo>
                  <a:lnTo>
                    <a:pt x="1384325" y="177"/>
                  </a:lnTo>
                  <a:lnTo>
                    <a:pt x="1385519" y="292"/>
                  </a:lnTo>
                  <a:lnTo>
                    <a:pt x="1386700" y="469"/>
                  </a:lnTo>
                  <a:lnTo>
                    <a:pt x="1387881" y="698"/>
                  </a:lnTo>
                  <a:lnTo>
                    <a:pt x="1389049" y="939"/>
                  </a:lnTo>
                  <a:lnTo>
                    <a:pt x="1390218" y="1231"/>
                  </a:lnTo>
                  <a:lnTo>
                    <a:pt x="1391361" y="1574"/>
                  </a:lnTo>
                  <a:lnTo>
                    <a:pt x="1392504" y="1917"/>
                  </a:lnTo>
                  <a:lnTo>
                    <a:pt x="1393634" y="2324"/>
                  </a:lnTo>
                  <a:lnTo>
                    <a:pt x="1394739" y="2781"/>
                  </a:lnTo>
                  <a:lnTo>
                    <a:pt x="1395844" y="3238"/>
                  </a:lnTo>
                  <a:lnTo>
                    <a:pt x="1403946" y="8305"/>
                  </a:lnTo>
                  <a:lnTo>
                    <a:pt x="1404874" y="9067"/>
                  </a:lnTo>
                  <a:lnTo>
                    <a:pt x="1405763" y="9867"/>
                  </a:lnTo>
                  <a:lnTo>
                    <a:pt x="1406601" y="10718"/>
                  </a:lnTo>
                  <a:lnTo>
                    <a:pt x="1407452" y="11557"/>
                  </a:lnTo>
                  <a:lnTo>
                    <a:pt x="1408252" y="12446"/>
                  </a:lnTo>
                  <a:lnTo>
                    <a:pt x="1409014" y="13373"/>
                  </a:lnTo>
                  <a:lnTo>
                    <a:pt x="1409776" y="14300"/>
                  </a:lnTo>
                  <a:lnTo>
                    <a:pt x="1415745" y="25958"/>
                  </a:lnTo>
                  <a:lnTo>
                    <a:pt x="1416088" y="27101"/>
                  </a:lnTo>
                  <a:lnTo>
                    <a:pt x="1416380" y="28270"/>
                  </a:lnTo>
                  <a:lnTo>
                    <a:pt x="1416608" y="29438"/>
                  </a:lnTo>
                  <a:lnTo>
                    <a:pt x="1416850" y="30619"/>
                  </a:lnTo>
                  <a:lnTo>
                    <a:pt x="1417027" y="31800"/>
                  </a:lnTo>
                  <a:lnTo>
                    <a:pt x="1417142" y="32994"/>
                  </a:lnTo>
                  <a:lnTo>
                    <a:pt x="1417256" y="34188"/>
                  </a:lnTo>
                  <a:lnTo>
                    <a:pt x="1417320" y="35382"/>
                  </a:lnTo>
                  <a:lnTo>
                    <a:pt x="1417320" y="36576"/>
                  </a:lnTo>
                  <a:lnTo>
                    <a:pt x="1417320" y="219456"/>
                  </a:lnTo>
                  <a:lnTo>
                    <a:pt x="1417320" y="220649"/>
                  </a:lnTo>
                  <a:lnTo>
                    <a:pt x="1417256" y="221843"/>
                  </a:lnTo>
                  <a:lnTo>
                    <a:pt x="1417142" y="223037"/>
                  </a:lnTo>
                  <a:lnTo>
                    <a:pt x="1417027" y="224231"/>
                  </a:lnTo>
                  <a:lnTo>
                    <a:pt x="1416850" y="225412"/>
                  </a:lnTo>
                  <a:lnTo>
                    <a:pt x="1416608" y="226593"/>
                  </a:lnTo>
                  <a:lnTo>
                    <a:pt x="1416380" y="227761"/>
                  </a:lnTo>
                  <a:lnTo>
                    <a:pt x="1416088" y="228930"/>
                  </a:lnTo>
                  <a:lnTo>
                    <a:pt x="1415745" y="230073"/>
                  </a:lnTo>
                  <a:lnTo>
                    <a:pt x="1415402" y="231216"/>
                  </a:lnTo>
                  <a:lnTo>
                    <a:pt x="1409014" y="242658"/>
                  </a:lnTo>
                  <a:lnTo>
                    <a:pt x="1408252" y="243586"/>
                  </a:lnTo>
                  <a:lnTo>
                    <a:pt x="1407452" y="244475"/>
                  </a:lnTo>
                  <a:lnTo>
                    <a:pt x="1406601" y="245313"/>
                  </a:lnTo>
                  <a:lnTo>
                    <a:pt x="1405763" y="246164"/>
                  </a:lnTo>
                  <a:lnTo>
                    <a:pt x="1404874" y="246964"/>
                  </a:lnTo>
                  <a:lnTo>
                    <a:pt x="1403946" y="247726"/>
                  </a:lnTo>
                  <a:lnTo>
                    <a:pt x="1403019" y="248488"/>
                  </a:lnTo>
                  <a:lnTo>
                    <a:pt x="1394739" y="253250"/>
                  </a:lnTo>
                  <a:lnTo>
                    <a:pt x="1393634" y="253707"/>
                  </a:lnTo>
                  <a:lnTo>
                    <a:pt x="1384325" y="255854"/>
                  </a:lnTo>
                  <a:lnTo>
                    <a:pt x="1383131" y="255968"/>
                  </a:lnTo>
                  <a:lnTo>
                    <a:pt x="1381937" y="256032"/>
                  </a:lnTo>
                  <a:lnTo>
                    <a:pt x="1380744" y="256032"/>
                  </a:lnTo>
                  <a:lnTo>
                    <a:pt x="36576" y="256032"/>
                  </a:lnTo>
                  <a:lnTo>
                    <a:pt x="35382" y="256032"/>
                  </a:lnTo>
                  <a:lnTo>
                    <a:pt x="34188" y="255968"/>
                  </a:lnTo>
                  <a:lnTo>
                    <a:pt x="32994" y="255854"/>
                  </a:lnTo>
                  <a:lnTo>
                    <a:pt x="31800" y="255739"/>
                  </a:lnTo>
                  <a:lnTo>
                    <a:pt x="22580" y="253250"/>
                  </a:lnTo>
                  <a:lnTo>
                    <a:pt x="21475" y="252793"/>
                  </a:lnTo>
                  <a:lnTo>
                    <a:pt x="13373" y="247726"/>
                  </a:lnTo>
                  <a:lnTo>
                    <a:pt x="12446" y="246964"/>
                  </a:lnTo>
                  <a:lnTo>
                    <a:pt x="11557" y="246164"/>
                  </a:lnTo>
                  <a:lnTo>
                    <a:pt x="10706" y="245313"/>
                  </a:lnTo>
                  <a:lnTo>
                    <a:pt x="9867" y="244475"/>
                  </a:lnTo>
                  <a:lnTo>
                    <a:pt x="9067" y="243586"/>
                  </a:lnTo>
                  <a:lnTo>
                    <a:pt x="8305" y="242658"/>
                  </a:lnTo>
                  <a:lnTo>
                    <a:pt x="7543" y="241731"/>
                  </a:lnTo>
                  <a:lnTo>
                    <a:pt x="2781" y="233451"/>
                  </a:lnTo>
                  <a:lnTo>
                    <a:pt x="2324" y="232346"/>
                  </a:lnTo>
                  <a:lnTo>
                    <a:pt x="0" y="220649"/>
                  </a:lnTo>
                  <a:lnTo>
                    <a:pt x="0" y="219456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80543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9" name="object 29"/>
          <p:cNvSpPr txBox="1"/>
          <p:nvPr/>
        </p:nvSpPr>
        <p:spPr>
          <a:xfrm>
            <a:off x="783661" y="4211956"/>
            <a:ext cx="98425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FFFFFF"/>
                </a:solidFill>
                <a:latin typeface="Aptos"/>
                <a:cs typeface="Aptos"/>
              </a:rPr>
              <a:t>KONSEKVENSER</a:t>
            </a:r>
            <a:endParaRPr sz="1000">
              <a:latin typeface="Aptos"/>
              <a:cs typeface="Aptos"/>
            </a:endParaRPr>
          </a:p>
        </p:txBody>
      </p:sp>
      <p:graphicFrame>
        <p:nvGraphicFramePr>
          <p:cNvPr id="30" name="object 30"/>
          <p:cNvGraphicFramePr>
            <a:graphicFrameLocks noGrp="1"/>
          </p:cNvGraphicFramePr>
          <p:nvPr/>
        </p:nvGraphicFramePr>
        <p:xfrm>
          <a:off x="560577" y="4611370"/>
          <a:ext cx="6443980" cy="1828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0905"/>
                <a:gridCol w="4194810"/>
              </a:tblGrid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endParaRPr sz="900">
                        <a:latin typeface="Liberation Serif"/>
                        <a:cs typeface="Liberation Serif"/>
                      </a:endParaRPr>
                    </a:p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dirty="0" sz="90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Hvilke</a:t>
                      </a:r>
                      <a:r>
                        <a:rPr dirty="0" sz="900" spc="-1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 konsekvenser </a:t>
                      </a:r>
                      <a:r>
                        <a:rPr dirty="0" sz="90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kan</a:t>
                      </a:r>
                      <a:r>
                        <a:rPr dirty="0" sz="900" spc="-5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 spc="-1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erosion </a:t>
                      </a:r>
                      <a:r>
                        <a:rPr dirty="0" sz="90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få</a:t>
                      </a:r>
                      <a:r>
                        <a:rPr dirty="0" sz="900" spc="-5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 spc="-2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for:</a:t>
                      </a:r>
                      <a:endParaRPr sz="900">
                        <a:latin typeface="Aptos"/>
                        <a:cs typeface="Aptos"/>
                      </a:endParaRPr>
                    </a:p>
                  </a:txBody>
                  <a:tcPr marL="0" marR="0" marB="0" marT="3492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80543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endParaRPr sz="900">
                        <a:latin typeface="Liberation Serif"/>
                        <a:cs typeface="Liberation Serif"/>
                      </a:endParaRPr>
                    </a:p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dirty="0" sz="900" spc="-20" b="1">
                          <a:solidFill>
                            <a:srgbClr val="FFFFFF"/>
                          </a:solidFill>
                          <a:latin typeface="Aptos"/>
                          <a:cs typeface="Aptos"/>
                        </a:rPr>
                        <a:t>Svar</a:t>
                      </a:r>
                      <a:endParaRPr sz="900">
                        <a:latin typeface="Aptos"/>
                        <a:cs typeface="Aptos"/>
                      </a:endParaRPr>
                    </a:p>
                  </a:txBody>
                  <a:tcPr marL="0" marR="0" marB="0" marT="3492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8054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endParaRPr sz="900">
                        <a:latin typeface="Liberation Serif"/>
                        <a:cs typeface="Liberation Serif"/>
                      </a:endParaRPr>
                    </a:p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dirty="0" sz="90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Landmandens</a:t>
                      </a:r>
                      <a:r>
                        <a:rPr dirty="0" sz="900" spc="-45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 spc="-1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udbytte</a:t>
                      </a:r>
                      <a:endParaRPr sz="900">
                        <a:latin typeface="Aptos"/>
                        <a:cs typeface="Aptos"/>
                      </a:endParaRPr>
                    </a:p>
                  </a:txBody>
                  <a:tcPr marL="0" marR="0" marB="0" marT="3492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endParaRPr sz="900">
                        <a:latin typeface="Liberation Serif"/>
                        <a:cs typeface="Liberation Serif"/>
                      </a:endParaRPr>
                    </a:p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dirty="0" sz="900" spc="-1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Vandmiljøet</a:t>
                      </a:r>
                      <a:r>
                        <a:rPr dirty="0" sz="900" spc="-5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 spc="-1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(næring</a:t>
                      </a:r>
                      <a:r>
                        <a:rPr dirty="0" sz="900" spc="-5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og</a:t>
                      </a:r>
                      <a:r>
                        <a:rPr dirty="0" sz="900" spc="-5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jord</a:t>
                      </a:r>
                      <a:r>
                        <a:rPr dirty="0" sz="900" spc="-5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 spc="-1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vaskes</a:t>
                      </a:r>
                      <a:r>
                        <a:rPr dirty="0" sz="90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 </a:t>
                      </a:r>
                      <a:r>
                        <a:rPr dirty="0" sz="900" spc="-25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ud)</a:t>
                      </a:r>
                      <a:endParaRPr sz="900">
                        <a:latin typeface="Aptos"/>
                        <a:cs typeface="Aptos"/>
                      </a:endParaRPr>
                    </a:p>
                  </a:txBody>
                  <a:tcPr marL="0" marR="0" marB="0" marT="3492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endParaRPr sz="900">
                        <a:latin typeface="Liberation Serif"/>
                        <a:cs typeface="Liberation Serif"/>
                      </a:endParaRPr>
                    </a:p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dirty="0" sz="900" spc="-10" b="1">
                          <a:solidFill>
                            <a:srgbClr val="2E3430"/>
                          </a:solidFill>
                          <a:latin typeface="Aptos"/>
                          <a:cs typeface="Aptos"/>
                        </a:rPr>
                        <a:t>Kulstoflagring</a:t>
                      </a:r>
                      <a:endParaRPr sz="900">
                        <a:latin typeface="Aptos"/>
                        <a:cs typeface="Aptos"/>
                      </a:endParaRPr>
                    </a:p>
                  </a:txBody>
                  <a:tcPr marL="0" marR="0" marB="0" marT="34925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Liberation Serif"/>
                        <a:cs typeface="Liberation Serif"/>
                      </a:endParaRPr>
                    </a:p>
                  </a:txBody>
                  <a:tcPr marL="0" marR="0" marB="0" marT="0">
                    <a:lnL w="12700">
                      <a:solidFill>
                        <a:srgbClr val="C9D5C8"/>
                      </a:solidFill>
                      <a:prstDash val="solid"/>
                    </a:lnL>
                    <a:lnR w="12700">
                      <a:solidFill>
                        <a:srgbClr val="C9D5C8"/>
                      </a:solidFill>
                      <a:prstDash val="solid"/>
                    </a:lnR>
                    <a:lnT w="12700">
                      <a:solidFill>
                        <a:srgbClr val="C9D5C8"/>
                      </a:solidFill>
                      <a:prstDash val="solid"/>
                    </a:lnT>
                    <a:lnB w="12700">
                      <a:solidFill>
                        <a:srgbClr val="C9D5C8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pSp>
        <p:nvGrpSpPr>
          <p:cNvPr id="31" name="object 31"/>
          <p:cNvGrpSpPr/>
          <p:nvPr/>
        </p:nvGrpSpPr>
        <p:grpSpPr>
          <a:xfrm>
            <a:off x="560577" y="6805929"/>
            <a:ext cx="6367780" cy="927100"/>
            <a:chOff x="560577" y="6805929"/>
            <a:chExt cx="6367780" cy="927100"/>
          </a:xfrm>
        </p:grpSpPr>
        <p:sp>
          <p:nvSpPr>
            <p:cNvPr id="32" name="object 32"/>
            <p:cNvSpPr/>
            <p:nvPr/>
          </p:nvSpPr>
          <p:spPr>
            <a:xfrm>
              <a:off x="566927" y="6812279"/>
              <a:ext cx="6355080" cy="914400"/>
            </a:xfrm>
            <a:custGeom>
              <a:avLst/>
              <a:gdLst/>
              <a:ahLst/>
              <a:cxnLst/>
              <a:rect l="l" t="t" r="r" b="b"/>
              <a:pathLst>
                <a:path w="6355080" h="914400">
                  <a:moveTo>
                    <a:pt x="36576" y="0"/>
                  </a:moveTo>
                  <a:lnTo>
                    <a:pt x="2324" y="23685"/>
                  </a:lnTo>
                  <a:lnTo>
                    <a:pt x="0" y="877824"/>
                  </a:lnTo>
                  <a:lnTo>
                    <a:pt x="292" y="882599"/>
                  </a:lnTo>
                  <a:lnTo>
                    <a:pt x="31800" y="914107"/>
                  </a:lnTo>
                  <a:lnTo>
                    <a:pt x="6318504" y="914400"/>
                  </a:lnTo>
                  <a:lnTo>
                    <a:pt x="6323279" y="914107"/>
                  </a:lnTo>
                  <a:lnTo>
                    <a:pt x="6354787" y="882599"/>
                  </a:lnTo>
                  <a:lnTo>
                    <a:pt x="6355080" y="36576"/>
                  </a:lnTo>
                  <a:lnTo>
                    <a:pt x="6354787" y="31800"/>
                  </a:lnTo>
                  <a:lnTo>
                    <a:pt x="632327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/>
            <p:cNvSpPr/>
            <p:nvPr/>
          </p:nvSpPr>
          <p:spPr>
            <a:xfrm>
              <a:off x="566927" y="6812279"/>
              <a:ext cx="6355080" cy="914400"/>
            </a:xfrm>
            <a:custGeom>
              <a:avLst/>
              <a:gdLst/>
              <a:ahLst/>
              <a:cxnLst/>
              <a:rect l="l" t="t" r="r" b="b"/>
              <a:pathLst>
                <a:path w="6355080" h="914400">
                  <a:moveTo>
                    <a:pt x="36576" y="0"/>
                  </a:moveTo>
                  <a:lnTo>
                    <a:pt x="6318504" y="0"/>
                  </a:lnTo>
                  <a:lnTo>
                    <a:pt x="6319697" y="0"/>
                  </a:lnTo>
                  <a:lnTo>
                    <a:pt x="6320891" y="63"/>
                  </a:lnTo>
                  <a:lnTo>
                    <a:pt x="6329121" y="1574"/>
                  </a:lnTo>
                  <a:lnTo>
                    <a:pt x="6330264" y="1917"/>
                  </a:lnTo>
                  <a:lnTo>
                    <a:pt x="6341706" y="8305"/>
                  </a:lnTo>
                  <a:lnTo>
                    <a:pt x="6342634" y="9067"/>
                  </a:lnTo>
                  <a:lnTo>
                    <a:pt x="6343523" y="9867"/>
                  </a:lnTo>
                  <a:lnTo>
                    <a:pt x="6344361" y="10718"/>
                  </a:lnTo>
                  <a:lnTo>
                    <a:pt x="6345212" y="11557"/>
                  </a:lnTo>
                  <a:lnTo>
                    <a:pt x="6346012" y="12446"/>
                  </a:lnTo>
                  <a:lnTo>
                    <a:pt x="6346774" y="13373"/>
                  </a:lnTo>
                  <a:lnTo>
                    <a:pt x="6347536" y="14300"/>
                  </a:lnTo>
                  <a:lnTo>
                    <a:pt x="6350749" y="19329"/>
                  </a:lnTo>
                  <a:lnTo>
                    <a:pt x="6351320" y="20396"/>
                  </a:lnTo>
                  <a:lnTo>
                    <a:pt x="6353505" y="25958"/>
                  </a:lnTo>
                  <a:lnTo>
                    <a:pt x="6353848" y="27101"/>
                  </a:lnTo>
                  <a:lnTo>
                    <a:pt x="6354140" y="28270"/>
                  </a:lnTo>
                  <a:lnTo>
                    <a:pt x="6354368" y="29438"/>
                  </a:lnTo>
                  <a:lnTo>
                    <a:pt x="6354610" y="30619"/>
                  </a:lnTo>
                  <a:lnTo>
                    <a:pt x="6354787" y="31800"/>
                  </a:lnTo>
                  <a:lnTo>
                    <a:pt x="6354902" y="32994"/>
                  </a:lnTo>
                  <a:lnTo>
                    <a:pt x="6355016" y="34188"/>
                  </a:lnTo>
                  <a:lnTo>
                    <a:pt x="6355080" y="35382"/>
                  </a:lnTo>
                  <a:lnTo>
                    <a:pt x="6355080" y="36576"/>
                  </a:lnTo>
                  <a:lnTo>
                    <a:pt x="6355080" y="877824"/>
                  </a:lnTo>
                  <a:lnTo>
                    <a:pt x="6355080" y="879017"/>
                  </a:lnTo>
                  <a:lnTo>
                    <a:pt x="6355016" y="880211"/>
                  </a:lnTo>
                  <a:lnTo>
                    <a:pt x="6354902" y="881405"/>
                  </a:lnTo>
                  <a:lnTo>
                    <a:pt x="6354787" y="882599"/>
                  </a:lnTo>
                  <a:lnTo>
                    <a:pt x="6354610" y="883780"/>
                  </a:lnTo>
                  <a:lnTo>
                    <a:pt x="6354368" y="884961"/>
                  </a:lnTo>
                  <a:lnTo>
                    <a:pt x="6354140" y="886129"/>
                  </a:lnTo>
                  <a:lnTo>
                    <a:pt x="6353848" y="887298"/>
                  </a:lnTo>
                  <a:lnTo>
                    <a:pt x="6353505" y="888441"/>
                  </a:lnTo>
                  <a:lnTo>
                    <a:pt x="6353162" y="889584"/>
                  </a:lnTo>
                  <a:lnTo>
                    <a:pt x="6344361" y="903681"/>
                  </a:lnTo>
                  <a:lnTo>
                    <a:pt x="6343523" y="904532"/>
                  </a:lnTo>
                  <a:lnTo>
                    <a:pt x="6342634" y="905332"/>
                  </a:lnTo>
                  <a:lnTo>
                    <a:pt x="6341706" y="906094"/>
                  </a:lnTo>
                  <a:lnTo>
                    <a:pt x="6340779" y="906856"/>
                  </a:lnTo>
                  <a:lnTo>
                    <a:pt x="6329121" y="912825"/>
                  </a:lnTo>
                  <a:lnTo>
                    <a:pt x="6327978" y="913168"/>
                  </a:lnTo>
                  <a:lnTo>
                    <a:pt x="6319697" y="914400"/>
                  </a:lnTo>
                  <a:lnTo>
                    <a:pt x="6318504" y="914400"/>
                  </a:lnTo>
                  <a:lnTo>
                    <a:pt x="36576" y="914400"/>
                  </a:lnTo>
                  <a:lnTo>
                    <a:pt x="35382" y="914400"/>
                  </a:lnTo>
                  <a:lnTo>
                    <a:pt x="34188" y="914336"/>
                  </a:lnTo>
                  <a:lnTo>
                    <a:pt x="32994" y="914222"/>
                  </a:lnTo>
                  <a:lnTo>
                    <a:pt x="31800" y="914107"/>
                  </a:lnTo>
                  <a:lnTo>
                    <a:pt x="25958" y="912825"/>
                  </a:lnTo>
                  <a:lnTo>
                    <a:pt x="24815" y="912482"/>
                  </a:lnTo>
                  <a:lnTo>
                    <a:pt x="13373" y="906094"/>
                  </a:lnTo>
                  <a:lnTo>
                    <a:pt x="12446" y="905332"/>
                  </a:lnTo>
                  <a:lnTo>
                    <a:pt x="11557" y="904532"/>
                  </a:lnTo>
                  <a:lnTo>
                    <a:pt x="10718" y="903681"/>
                  </a:lnTo>
                  <a:lnTo>
                    <a:pt x="9867" y="902843"/>
                  </a:lnTo>
                  <a:lnTo>
                    <a:pt x="2781" y="891819"/>
                  </a:lnTo>
                  <a:lnTo>
                    <a:pt x="2324" y="890714"/>
                  </a:lnTo>
                  <a:lnTo>
                    <a:pt x="177" y="881405"/>
                  </a:lnTo>
                  <a:lnTo>
                    <a:pt x="63" y="880211"/>
                  </a:lnTo>
                  <a:lnTo>
                    <a:pt x="0" y="879017"/>
                  </a:lnTo>
                  <a:lnTo>
                    <a:pt x="0" y="877824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18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E1E9DE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4" name="object 34"/>
          <p:cNvSpPr txBox="1"/>
          <p:nvPr/>
        </p:nvSpPr>
        <p:spPr>
          <a:xfrm>
            <a:off x="663955" y="7178608"/>
            <a:ext cx="270129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Hvad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gør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et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bunddække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for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beskytte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jorden?</a:t>
            </a:r>
            <a:endParaRPr sz="1000">
              <a:latin typeface="Aptos"/>
              <a:cs typeface="Aptos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530351" y="10012679"/>
            <a:ext cx="6492240" cy="0"/>
          </a:xfrm>
          <a:custGeom>
            <a:avLst/>
            <a:gdLst/>
            <a:ahLst/>
            <a:cxnLst/>
            <a:rect l="l" t="t" r="r" b="b"/>
            <a:pathLst>
              <a:path w="6492240" h="0">
                <a:moveTo>
                  <a:pt x="0" y="0"/>
                </a:moveTo>
                <a:lnTo>
                  <a:pt x="6492240" y="0"/>
                </a:lnTo>
              </a:path>
            </a:pathLst>
          </a:custGeom>
          <a:ln w="12700">
            <a:solidFill>
              <a:srgbClr val="DCE5D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76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pc="-10"/>
              <a:t>Mikroliv</a:t>
            </a:r>
            <a:r>
              <a:rPr dirty="0"/>
              <a:t> og</a:t>
            </a:r>
            <a:r>
              <a:rPr dirty="0" spc="5"/>
              <a:t> </a:t>
            </a:r>
            <a:r>
              <a:rPr dirty="0" spc="-10"/>
              <a:t>udvidet</a:t>
            </a:r>
            <a:r>
              <a:rPr dirty="0" spc="5"/>
              <a:t> </a:t>
            </a:r>
            <a:r>
              <a:rPr dirty="0"/>
              <a:t>jordsundhed</a:t>
            </a:r>
            <a:r>
              <a:rPr dirty="0" spc="10"/>
              <a:t> </a:t>
            </a:r>
            <a:r>
              <a:rPr dirty="0"/>
              <a:t>·</a:t>
            </a:r>
            <a:r>
              <a:rPr dirty="0" spc="10"/>
              <a:t> </a:t>
            </a:r>
            <a:r>
              <a:rPr dirty="0" spc="-25"/>
              <a:t>GF2</a:t>
            </a:r>
          </a:p>
        </p:txBody>
      </p:sp>
      <p:sp>
        <p:nvSpPr>
          <p:cNvPr id="37" name="object 3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635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6350" y="-6350"/>
            <a:ext cx="7574915" cy="86360"/>
            <a:chOff x="-6350" y="-6350"/>
            <a:chExt cx="7574915" cy="8636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60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" name="object 5"/>
          <p:cNvGrpSpPr/>
          <p:nvPr/>
        </p:nvGrpSpPr>
        <p:grpSpPr>
          <a:xfrm>
            <a:off x="-6350" y="10609835"/>
            <a:ext cx="7574915" cy="86360"/>
            <a:chOff x="-6350" y="10609835"/>
            <a:chExt cx="7574915" cy="86360"/>
          </a:xfrm>
        </p:grpSpPr>
        <p:sp>
          <p:nvSpPr>
            <p:cNvPr id="6" name="object 6"/>
            <p:cNvSpPr/>
            <p:nvPr/>
          </p:nvSpPr>
          <p:spPr>
            <a:xfrm>
              <a:off x="0" y="10616184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7562088" y="0"/>
                  </a:moveTo>
                  <a:lnTo>
                    <a:pt x="0" y="0"/>
                  </a:lnTo>
                  <a:lnTo>
                    <a:pt x="0" y="73151"/>
                  </a:lnTo>
                  <a:lnTo>
                    <a:pt x="7562088" y="73151"/>
                  </a:lnTo>
                  <a:lnTo>
                    <a:pt x="7562088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0" y="10616185"/>
              <a:ext cx="7562215" cy="73660"/>
            </a:xfrm>
            <a:custGeom>
              <a:avLst/>
              <a:gdLst/>
              <a:ahLst/>
              <a:cxnLst/>
              <a:rect l="l" t="t" r="r" b="b"/>
              <a:pathLst>
                <a:path w="7562215" h="73659">
                  <a:moveTo>
                    <a:pt x="0" y="0"/>
                  </a:moveTo>
                  <a:lnTo>
                    <a:pt x="0" y="73152"/>
                  </a:lnTo>
                  <a:lnTo>
                    <a:pt x="7562088" y="73152"/>
                  </a:lnTo>
                  <a:lnTo>
                    <a:pt x="756208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59042" y="10253217"/>
            <a:ext cx="122427" cy="122428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432562" y="432561"/>
            <a:ext cx="488315" cy="488315"/>
            <a:chOff x="432562" y="432561"/>
            <a:chExt cx="488315" cy="488315"/>
          </a:xfrm>
        </p:grpSpPr>
        <p:sp>
          <p:nvSpPr>
            <p:cNvPr id="10" name="object 10"/>
            <p:cNvSpPr/>
            <p:nvPr/>
          </p:nvSpPr>
          <p:spPr>
            <a:xfrm>
              <a:off x="438912" y="438911"/>
              <a:ext cx="475615" cy="475615"/>
            </a:xfrm>
            <a:custGeom>
              <a:avLst/>
              <a:gdLst/>
              <a:ahLst/>
              <a:cxnLst/>
              <a:rect l="l" t="t" r="r" b="b"/>
              <a:pathLst>
                <a:path w="475615" h="475615">
                  <a:moveTo>
                    <a:pt x="237744" y="0"/>
                  </a:moveTo>
                  <a:lnTo>
                    <a:pt x="189829" y="4829"/>
                  </a:lnTo>
                  <a:lnTo>
                    <a:pt x="145202" y="18682"/>
                  </a:lnTo>
                  <a:lnTo>
                    <a:pt x="104817" y="40602"/>
                  </a:lnTo>
                  <a:lnTo>
                    <a:pt x="69632" y="69632"/>
                  </a:lnTo>
                  <a:lnTo>
                    <a:pt x="40602" y="104817"/>
                  </a:lnTo>
                  <a:lnTo>
                    <a:pt x="18682" y="145202"/>
                  </a:lnTo>
                  <a:lnTo>
                    <a:pt x="4829" y="189829"/>
                  </a:lnTo>
                  <a:lnTo>
                    <a:pt x="0" y="237744"/>
                  </a:lnTo>
                  <a:lnTo>
                    <a:pt x="4829" y="285658"/>
                  </a:lnTo>
                  <a:lnTo>
                    <a:pt x="18682" y="330285"/>
                  </a:lnTo>
                  <a:lnTo>
                    <a:pt x="40602" y="370670"/>
                  </a:lnTo>
                  <a:lnTo>
                    <a:pt x="69632" y="405855"/>
                  </a:lnTo>
                  <a:lnTo>
                    <a:pt x="104817" y="434885"/>
                  </a:lnTo>
                  <a:lnTo>
                    <a:pt x="145202" y="456805"/>
                  </a:lnTo>
                  <a:lnTo>
                    <a:pt x="189829" y="470658"/>
                  </a:lnTo>
                  <a:lnTo>
                    <a:pt x="237744" y="475488"/>
                  </a:lnTo>
                  <a:lnTo>
                    <a:pt x="285658" y="470658"/>
                  </a:lnTo>
                  <a:lnTo>
                    <a:pt x="330285" y="456805"/>
                  </a:lnTo>
                  <a:lnTo>
                    <a:pt x="370670" y="434885"/>
                  </a:lnTo>
                  <a:lnTo>
                    <a:pt x="405855" y="405855"/>
                  </a:lnTo>
                  <a:lnTo>
                    <a:pt x="434885" y="370670"/>
                  </a:lnTo>
                  <a:lnTo>
                    <a:pt x="456805" y="330285"/>
                  </a:lnTo>
                  <a:lnTo>
                    <a:pt x="470658" y="285658"/>
                  </a:lnTo>
                  <a:lnTo>
                    <a:pt x="475488" y="237744"/>
                  </a:lnTo>
                  <a:lnTo>
                    <a:pt x="470658" y="189829"/>
                  </a:lnTo>
                  <a:lnTo>
                    <a:pt x="456805" y="145202"/>
                  </a:lnTo>
                  <a:lnTo>
                    <a:pt x="434885" y="104817"/>
                  </a:lnTo>
                  <a:lnTo>
                    <a:pt x="405855" y="69632"/>
                  </a:lnTo>
                  <a:lnTo>
                    <a:pt x="370670" y="40602"/>
                  </a:lnTo>
                  <a:lnTo>
                    <a:pt x="330285" y="18682"/>
                  </a:lnTo>
                  <a:lnTo>
                    <a:pt x="285658" y="4829"/>
                  </a:lnTo>
                  <a:lnTo>
                    <a:pt x="237744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438912" y="438911"/>
              <a:ext cx="475615" cy="475615"/>
            </a:xfrm>
            <a:custGeom>
              <a:avLst/>
              <a:gdLst/>
              <a:ahLst/>
              <a:cxnLst/>
              <a:rect l="l" t="t" r="r" b="b"/>
              <a:pathLst>
                <a:path w="475615" h="475615">
                  <a:moveTo>
                    <a:pt x="475488" y="237744"/>
                  </a:moveTo>
                  <a:lnTo>
                    <a:pt x="470658" y="285658"/>
                  </a:lnTo>
                  <a:lnTo>
                    <a:pt x="456805" y="330285"/>
                  </a:lnTo>
                  <a:lnTo>
                    <a:pt x="434885" y="370670"/>
                  </a:lnTo>
                  <a:lnTo>
                    <a:pt x="405855" y="405855"/>
                  </a:lnTo>
                  <a:lnTo>
                    <a:pt x="370670" y="434885"/>
                  </a:lnTo>
                  <a:lnTo>
                    <a:pt x="330285" y="456805"/>
                  </a:lnTo>
                  <a:lnTo>
                    <a:pt x="285658" y="470658"/>
                  </a:lnTo>
                  <a:lnTo>
                    <a:pt x="237744" y="475488"/>
                  </a:lnTo>
                  <a:lnTo>
                    <a:pt x="189829" y="470658"/>
                  </a:lnTo>
                  <a:lnTo>
                    <a:pt x="145202" y="456805"/>
                  </a:lnTo>
                  <a:lnTo>
                    <a:pt x="104817" y="434885"/>
                  </a:lnTo>
                  <a:lnTo>
                    <a:pt x="69632" y="405855"/>
                  </a:lnTo>
                  <a:lnTo>
                    <a:pt x="40602" y="370670"/>
                  </a:lnTo>
                  <a:lnTo>
                    <a:pt x="18682" y="330285"/>
                  </a:lnTo>
                  <a:lnTo>
                    <a:pt x="4829" y="285658"/>
                  </a:lnTo>
                  <a:lnTo>
                    <a:pt x="0" y="237744"/>
                  </a:lnTo>
                  <a:lnTo>
                    <a:pt x="4829" y="189829"/>
                  </a:lnTo>
                  <a:lnTo>
                    <a:pt x="18682" y="145202"/>
                  </a:lnTo>
                  <a:lnTo>
                    <a:pt x="40602" y="104817"/>
                  </a:lnTo>
                  <a:lnTo>
                    <a:pt x="69632" y="69632"/>
                  </a:lnTo>
                  <a:lnTo>
                    <a:pt x="104817" y="40602"/>
                  </a:lnTo>
                  <a:lnTo>
                    <a:pt x="145202" y="18682"/>
                  </a:lnTo>
                  <a:lnTo>
                    <a:pt x="189829" y="4829"/>
                  </a:lnTo>
                  <a:lnTo>
                    <a:pt x="237744" y="0"/>
                  </a:lnTo>
                  <a:lnTo>
                    <a:pt x="285658" y="4829"/>
                  </a:lnTo>
                  <a:lnTo>
                    <a:pt x="330285" y="18682"/>
                  </a:lnTo>
                  <a:lnTo>
                    <a:pt x="370670" y="40602"/>
                  </a:lnTo>
                  <a:lnTo>
                    <a:pt x="405855" y="69632"/>
                  </a:lnTo>
                  <a:lnTo>
                    <a:pt x="434885" y="104817"/>
                  </a:lnTo>
                  <a:lnTo>
                    <a:pt x="456805" y="145202"/>
                  </a:lnTo>
                  <a:lnTo>
                    <a:pt x="470658" y="189829"/>
                  </a:lnTo>
                  <a:lnTo>
                    <a:pt x="475488" y="237744"/>
                  </a:lnTo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613075" y="488968"/>
            <a:ext cx="127635" cy="254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-50" b="1">
                <a:solidFill>
                  <a:srgbClr val="FFFFFF"/>
                </a:solidFill>
                <a:latin typeface="Aptos"/>
                <a:cs typeface="Aptos"/>
              </a:rPr>
              <a:t>G</a:t>
            </a:r>
            <a:endParaRPr sz="1500">
              <a:latin typeface="Aptos"/>
              <a:cs typeface="Apto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30300" y="386125"/>
            <a:ext cx="1461770" cy="682625"/>
          </a:xfrm>
          <a:prstGeom prst="rect">
            <a:avLst/>
          </a:prstGeom>
        </p:spPr>
        <p:txBody>
          <a:bodyPr wrap="square" lIns="0" tIns="6159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84"/>
              </a:spcBef>
            </a:pPr>
            <a:r>
              <a:rPr dirty="0" sz="1200" spc="-10" b="1">
                <a:solidFill>
                  <a:srgbClr val="3E8A5A"/>
                </a:solidFill>
                <a:latin typeface="Aptos"/>
                <a:cs typeface="Aptos"/>
              </a:rPr>
              <a:t>OPGAVE</a:t>
            </a:r>
            <a:endParaRPr sz="1200">
              <a:latin typeface="Aptos"/>
              <a:cs typeface="Aptos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</a:pPr>
            <a:r>
              <a:rPr dirty="0" sz="2200" spc="-10" b="1">
                <a:solidFill>
                  <a:srgbClr val="16483A"/>
                </a:solidFill>
                <a:latin typeface="Aptos Display"/>
                <a:cs typeface="Aptos Display"/>
              </a:rPr>
              <a:t>Walk</a:t>
            </a:r>
            <a:r>
              <a:rPr dirty="0" sz="2200" spc="-60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spc="-50" b="1">
                <a:solidFill>
                  <a:srgbClr val="16483A"/>
                </a:solidFill>
                <a:latin typeface="Aptos Display"/>
                <a:cs typeface="Aptos Display"/>
              </a:rPr>
              <a:t>’n’</a:t>
            </a:r>
            <a:r>
              <a:rPr dirty="0" sz="2200" spc="-120" b="1">
                <a:solidFill>
                  <a:srgbClr val="16483A"/>
                </a:solidFill>
                <a:latin typeface="Aptos Display"/>
                <a:cs typeface="Aptos Display"/>
              </a:rPr>
              <a:t> </a:t>
            </a:r>
            <a:r>
              <a:rPr dirty="0" sz="2200" spc="-20" b="1">
                <a:solidFill>
                  <a:srgbClr val="16483A"/>
                </a:solidFill>
                <a:latin typeface="Aptos Display"/>
                <a:cs typeface="Aptos Display"/>
              </a:rPr>
              <a:t>talk</a:t>
            </a:r>
            <a:endParaRPr sz="2200">
              <a:latin typeface="Aptos Display"/>
              <a:cs typeface="Aptos Display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560577" y="3504945"/>
            <a:ext cx="6367780" cy="1073785"/>
            <a:chOff x="560577" y="3504945"/>
            <a:chExt cx="6367780" cy="1073785"/>
          </a:xfrm>
        </p:grpSpPr>
        <p:sp>
          <p:nvSpPr>
            <p:cNvPr id="15" name="object 15"/>
            <p:cNvSpPr/>
            <p:nvPr/>
          </p:nvSpPr>
          <p:spPr>
            <a:xfrm>
              <a:off x="566930" y="3511295"/>
              <a:ext cx="6355080" cy="1061085"/>
            </a:xfrm>
            <a:custGeom>
              <a:avLst/>
              <a:gdLst/>
              <a:ahLst/>
              <a:cxnLst/>
              <a:rect l="l" t="t" r="r" b="b"/>
              <a:pathLst>
                <a:path w="6355080" h="1061085">
                  <a:moveTo>
                    <a:pt x="54864" y="0"/>
                  </a:moveTo>
                  <a:lnTo>
                    <a:pt x="13601" y="18681"/>
                  </a:lnTo>
                  <a:lnTo>
                    <a:pt x="0" y="1006221"/>
                  </a:lnTo>
                  <a:lnTo>
                    <a:pt x="2095" y="1021295"/>
                  </a:lnTo>
                  <a:lnTo>
                    <a:pt x="30594" y="1055433"/>
                  </a:lnTo>
                  <a:lnTo>
                    <a:pt x="6300216" y="1061085"/>
                  </a:lnTo>
                  <a:lnTo>
                    <a:pt x="6312674" y="1059662"/>
                  </a:lnTo>
                  <a:lnTo>
                    <a:pt x="6349428" y="1030490"/>
                  </a:lnTo>
                  <a:lnTo>
                    <a:pt x="6355080" y="54864"/>
                  </a:lnTo>
                  <a:lnTo>
                    <a:pt x="6353213" y="40665"/>
                  </a:lnTo>
                  <a:lnTo>
                    <a:pt x="6322860" y="4889"/>
                  </a:lnTo>
                  <a:lnTo>
                    <a:pt x="548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566930" y="3511295"/>
              <a:ext cx="6355080" cy="1061085"/>
            </a:xfrm>
            <a:custGeom>
              <a:avLst/>
              <a:gdLst/>
              <a:ahLst/>
              <a:cxnLst/>
              <a:rect l="l" t="t" r="r" b="b"/>
              <a:pathLst>
                <a:path w="6355080" h="1061085">
                  <a:moveTo>
                    <a:pt x="54864" y="0"/>
                  </a:moveTo>
                  <a:lnTo>
                    <a:pt x="6300216" y="0"/>
                  </a:lnTo>
                  <a:lnTo>
                    <a:pt x="6301105" y="0"/>
                  </a:lnTo>
                  <a:lnTo>
                    <a:pt x="6302006" y="25"/>
                  </a:lnTo>
                  <a:lnTo>
                    <a:pt x="6302895" y="63"/>
                  </a:lnTo>
                  <a:lnTo>
                    <a:pt x="6303797" y="114"/>
                  </a:lnTo>
                  <a:lnTo>
                    <a:pt x="6304699" y="177"/>
                  </a:lnTo>
                  <a:lnTo>
                    <a:pt x="6305588" y="266"/>
                  </a:lnTo>
                  <a:lnTo>
                    <a:pt x="6306477" y="355"/>
                  </a:lnTo>
                  <a:lnTo>
                    <a:pt x="6307378" y="457"/>
                  </a:lnTo>
                  <a:lnTo>
                    <a:pt x="6308267" y="596"/>
                  </a:lnTo>
                  <a:lnTo>
                    <a:pt x="6309156" y="723"/>
                  </a:lnTo>
                  <a:lnTo>
                    <a:pt x="6310033" y="876"/>
                  </a:lnTo>
                  <a:lnTo>
                    <a:pt x="6310909" y="1054"/>
                  </a:lnTo>
                  <a:lnTo>
                    <a:pt x="6311798" y="1231"/>
                  </a:lnTo>
                  <a:lnTo>
                    <a:pt x="6318694" y="3213"/>
                  </a:lnTo>
                  <a:lnTo>
                    <a:pt x="6319532" y="3505"/>
                  </a:lnTo>
                  <a:lnTo>
                    <a:pt x="6326073" y="6477"/>
                  </a:lnTo>
                  <a:lnTo>
                    <a:pt x="6326873" y="6896"/>
                  </a:lnTo>
                  <a:lnTo>
                    <a:pt x="6327648" y="7340"/>
                  </a:lnTo>
                  <a:lnTo>
                    <a:pt x="6328422" y="7810"/>
                  </a:lnTo>
                  <a:lnTo>
                    <a:pt x="6329184" y="8267"/>
                  </a:lnTo>
                  <a:lnTo>
                    <a:pt x="6335014" y="12458"/>
                  </a:lnTo>
                  <a:lnTo>
                    <a:pt x="6335712" y="13030"/>
                  </a:lnTo>
                  <a:lnTo>
                    <a:pt x="6339014" y="16065"/>
                  </a:lnTo>
                  <a:lnTo>
                    <a:pt x="6339649" y="16700"/>
                  </a:lnTo>
                  <a:lnTo>
                    <a:pt x="6340259" y="17360"/>
                  </a:lnTo>
                  <a:lnTo>
                    <a:pt x="6340868" y="18021"/>
                  </a:lnTo>
                  <a:lnTo>
                    <a:pt x="6341465" y="18681"/>
                  </a:lnTo>
                  <a:lnTo>
                    <a:pt x="6342049" y="19367"/>
                  </a:lnTo>
                  <a:lnTo>
                    <a:pt x="6342621" y="20066"/>
                  </a:lnTo>
                  <a:lnTo>
                    <a:pt x="6343192" y="20751"/>
                  </a:lnTo>
                  <a:lnTo>
                    <a:pt x="6343738" y="21463"/>
                  </a:lnTo>
                  <a:lnTo>
                    <a:pt x="6344272" y="22186"/>
                  </a:lnTo>
                  <a:lnTo>
                    <a:pt x="6344818" y="22898"/>
                  </a:lnTo>
                  <a:lnTo>
                    <a:pt x="6345339" y="23634"/>
                  </a:lnTo>
                  <a:lnTo>
                    <a:pt x="6345834" y="24384"/>
                  </a:lnTo>
                  <a:lnTo>
                    <a:pt x="6346329" y="25133"/>
                  </a:lnTo>
                  <a:lnTo>
                    <a:pt x="6350901" y="33870"/>
                  </a:lnTo>
                  <a:lnTo>
                    <a:pt x="6351244" y="34696"/>
                  </a:lnTo>
                  <a:lnTo>
                    <a:pt x="6351574" y="35534"/>
                  </a:lnTo>
                  <a:lnTo>
                    <a:pt x="6351866" y="36385"/>
                  </a:lnTo>
                  <a:lnTo>
                    <a:pt x="6352171" y="37223"/>
                  </a:lnTo>
                  <a:lnTo>
                    <a:pt x="6353429" y="41541"/>
                  </a:lnTo>
                  <a:lnTo>
                    <a:pt x="6353657" y="42405"/>
                  </a:lnTo>
                  <a:lnTo>
                    <a:pt x="6354813" y="49491"/>
                  </a:lnTo>
                  <a:lnTo>
                    <a:pt x="6354902" y="50380"/>
                  </a:lnTo>
                  <a:lnTo>
                    <a:pt x="6354965" y="51282"/>
                  </a:lnTo>
                  <a:lnTo>
                    <a:pt x="6355016" y="52171"/>
                  </a:lnTo>
                  <a:lnTo>
                    <a:pt x="6355054" y="53073"/>
                  </a:lnTo>
                  <a:lnTo>
                    <a:pt x="6355080" y="53975"/>
                  </a:lnTo>
                  <a:lnTo>
                    <a:pt x="6355080" y="54864"/>
                  </a:lnTo>
                  <a:lnTo>
                    <a:pt x="6355080" y="1006221"/>
                  </a:lnTo>
                  <a:lnTo>
                    <a:pt x="6355080" y="1007122"/>
                  </a:lnTo>
                  <a:lnTo>
                    <a:pt x="6355054" y="1008011"/>
                  </a:lnTo>
                  <a:lnTo>
                    <a:pt x="6355016" y="1008900"/>
                  </a:lnTo>
                  <a:lnTo>
                    <a:pt x="6354965" y="1009815"/>
                  </a:lnTo>
                  <a:lnTo>
                    <a:pt x="6354902" y="1010704"/>
                  </a:lnTo>
                  <a:lnTo>
                    <a:pt x="6354813" y="1011593"/>
                  </a:lnTo>
                  <a:lnTo>
                    <a:pt x="6354724" y="1012494"/>
                  </a:lnTo>
                  <a:lnTo>
                    <a:pt x="6354025" y="1016914"/>
                  </a:lnTo>
                  <a:lnTo>
                    <a:pt x="6353848" y="1017803"/>
                  </a:lnTo>
                  <a:lnTo>
                    <a:pt x="6353657" y="1018679"/>
                  </a:lnTo>
                  <a:lnTo>
                    <a:pt x="6353429" y="1019543"/>
                  </a:lnTo>
                  <a:lnTo>
                    <a:pt x="6353213" y="1020419"/>
                  </a:lnTo>
                  <a:lnTo>
                    <a:pt x="6351866" y="1024699"/>
                  </a:lnTo>
                  <a:lnTo>
                    <a:pt x="6351574" y="1025537"/>
                  </a:lnTo>
                  <a:lnTo>
                    <a:pt x="6351244" y="1026388"/>
                  </a:lnTo>
                  <a:lnTo>
                    <a:pt x="6350901" y="1027214"/>
                  </a:lnTo>
                  <a:lnTo>
                    <a:pt x="6350558" y="1028039"/>
                  </a:lnTo>
                  <a:lnTo>
                    <a:pt x="6345834" y="1036701"/>
                  </a:lnTo>
                  <a:lnTo>
                    <a:pt x="6345339" y="1037450"/>
                  </a:lnTo>
                  <a:lnTo>
                    <a:pt x="6344818" y="1038186"/>
                  </a:lnTo>
                  <a:lnTo>
                    <a:pt x="6344272" y="1038898"/>
                  </a:lnTo>
                  <a:lnTo>
                    <a:pt x="6343738" y="1039622"/>
                  </a:lnTo>
                  <a:lnTo>
                    <a:pt x="6343192" y="1040333"/>
                  </a:lnTo>
                  <a:lnTo>
                    <a:pt x="6342621" y="1041019"/>
                  </a:lnTo>
                  <a:lnTo>
                    <a:pt x="6342049" y="1041717"/>
                  </a:lnTo>
                  <a:lnTo>
                    <a:pt x="6339014" y="1045019"/>
                  </a:lnTo>
                  <a:lnTo>
                    <a:pt x="6338379" y="1045654"/>
                  </a:lnTo>
                  <a:lnTo>
                    <a:pt x="6335014" y="1048626"/>
                  </a:lnTo>
                  <a:lnTo>
                    <a:pt x="6334328" y="1049197"/>
                  </a:lnTo>
                  <a:lnTo>
                    <a:pt x="6333617" y="1049756"/>
                  </a:lnTo>
                  <a:lnTo>
                    <a:pt x="6332893" y="1050277"/>
                  </a:lnTo>
                  <a:lnTo>
                    <a:pt x="6332169" y="1050823"/>
                  </a:lnTo>
                  <a:lnTo>
                    <a:pt x="6326073" y="1054608"/>
                  </a:lnTo>
                  <a:lnTo>
                    <a:pt x="6325285" y="1055027"/>
                  </a:lnTo>
                  <a:lnTo>
                    <a:pt x="6321209" y="1056906"/>
                  </a:lnTo>
                  <a:lnTo>
                    <a:pt x="6320370" y="1057262"/>
                  </a:lnTo>
                  <a:lnTo>
                    <a:pt x="6319532" y="1057579"/>
                  </a:lnTo>
                  <a:lnTo>
                    <a:pt x="6318694" y="1057871"/>
                  </a:lnTo>
                  <a:lnTo>
                    <a:pt x="6317843" y="1058176"/>
                  </a:lnTo>
                  <a:lnTo>
                    <a:pt x="6316992" y="1058468"/>
                  </a:lnTo>
                  <a:lnTo>
                    <a:pt x="6316141" y="1058722"/>
                  </a:lnTo>
                  <a:lnTo>
                    <a:pt x="6315278" y="1058989"/>
                  </a:lnTo>
                  <a:lnTo>
                    <a:pt x="6314414" y="1059218"/>
                  </a:lnTo>
                  <a:lnTo>
                    <a:pt x="6313538" y="1059434"/>
                  </a:lnTo>
                  <a:lnTo>
                    <a:pt x="6312674" y="1059662"/>
                  </a:lnTo>
                  <a:lnTo>
                    <a:pt x="6311798" y="1059853"/>
                  </a:lnTo>
                  <a:lnTo>
                    <a:pt x="6310909" y="1060030"/>
                  </a:lnTo>
                  <a:lnTo>
                    <a:pt x="6310033" y="1060208"/>
                  </a:lnTo>
                  <a:lnTo>
                    <a:pt x="6309156" y="1060361"/>
                  </a:lnTo>
                  <a:lnTo>
                    <a:pt x="6308267" y="1060488"/>
                  </a:lnTo>
                  <a:lnTo>
                    <a:pt x="6307378" y="1060615"/>
                  </a:lnTo>
                  <a:lnTo>
                    <a:pt x="6306477" y="1060729"/>
                  </a:lnTo>
                  <a:lnTo>
                    <a:pt x="6305588" y="1060818"/>
                  </a:lnTo>
                  <a:lnTo>
                    <a:pt x="6304699" y="1060907"/>
                  </a:lnTo>
                  <a:lnTo>
                    <a:pt x="6303797" y="1060970"/>
                  </a:lnTo>
                  <a:lnTo>
                    <a:pt x="6302895" y="1061021"/>
                  </a:lnTo>
                  <a:lnTo>
                    <a:pt x="6302006" y="1061059"/>
                  </a:lnTo>
                  <a:lnTo>
                    <a:pt x="6301105" y="1061085"/>
                  </a:lnTo>
                  <a:lnTo>
                    <a:pt x="6300216" y="1061085"/>
                  </a:lnTo>
                  <a:lnTo>
                    <a:pt x="54864" y="1061085"/>
                  </a:lnTo>
                  <a:lnTo>
                    <a:pt x="53962" y="1061085"/>
                  </a:lnTo>
                  <a:lnTo>
                    <a:pt x="53073" y="1061059"/>
                  </a:lnTo>
                  <a:lnTo>
                    <a:pt x="52171" y="1061021"/>
                  </a:lnTo>
                  <a:lnTo>
                    <a:pt x="51269" y="1060970"/>
                  </a:lnTo>
                  <a:lnTo>
                    <a:pt x="50380" y="1060907"/>
                  </a:lnTo>
                  <a:lnTo>
                    <a:pt x="49491" y="1060818"/>
                  </a:lnTo>
                  <a:lnTo>
                    <a:pt x="48590" y="1060729"/>
                  </a:lnTo>
                  <a:lnTo>
                    <a:pt x="47701" y="1060615"/>
                  </a:lnTo>
                  <a:lnTo>
                    <a:pt x="46812" y="1060488"/>
                  </a:lnTo>
                  <a:lnTo>
                    <a:pt x="45923" y="1060361"/>
                  </a:lnTo>
                  <a:lnTo>
                    <a:pt x="41529" y="1059434"/>
                  </a:lnTo>
                  <a:lnTo>
                    <a:pt x="40665" y="1059218"/>
                  </a:lnTo>
                  <a:lnTo>
                    <a:pt x="39801" y="1058989"/>
                  </a:lnTo>
                  <a:lnTo>
                    <a:pt x="38938" y="1058722"/>
                  </a:lnTo>
                  <a:lnTo>
                    <a:pt x="38074" y="1058468"/>
                  </a:lnTo>
                  <a:lnTo>
                    <a:pt x="37223" y="1058176"/>
                  </a:lnTo>
                  <a:lnTo>
                    <a:pt x="36385" y="1057871"/>
                  </a:lnTo>
                  <a:lnTo>
                    <a:pt x="35534" y="1057579"/>
                  </a:lnTo>
                  <a:lnTo>
                    <a:pt x="34696" y="1057262"/>
                  </a:lnTo>
                  <a:lnTo>
                    <a:pt x="33870" y="1056906"/>
                  </a:lnTo>
                  <a:lnTo>
                    <a:pt x="33032" y="1056563"/>
                  </a:lnTo>
                  <a:lnTo>
                    <a:pt x="32219" y="1056195"/>
                  </a:lnTo>
                  <a:lnTo>
                    <a:pt x="31407" y="1055814"/>
                  </a:lnTo>
                  <a:lnTo>
                    <a:pt x="30594" y="1055433"/>
                  </a:lnTo>
                  <a:lnTo>
                    <a:pt x="29794" y="1055027"/>
                  </a:lnTo>
                  <a:lnTo>
                    <a:pt x="28994" y="1054608"/>
                  </a:lnTo>
                  <a:lnTo>
                    <a:pt x="28206" y="1054188"/>
                  </a:lnTo>
                  <a:lnTo>
                    <a:pt x="27432" y="1053731"/>
                  </a:lnTo>
                  <a:lnTo>
                    <a:pt x="26657" y="1053274"/>
                  </a:lnTo>
                  <a:lnTo>
                    <a:pt x="25882" y="1052817"/>
                  </a:lnTo>
                  <a:lnTo>
                    <a:pt x="25133" y="1052334"/>
                  </a:lnTo>
                  <a:lnTo>
                    <a:pt x="24384" y="1051839"/>
                  </a:lnTo>
                  <a:lnTo>
                    <a:pt x="23634" y="1051344"/>
                  </a:lnTo>
                  <a:lnTo>
                    <a:pt x="22898" y="1050823"/>
                  </a:lnTo>
                  <a:lnTo>
                    <a:pt x="22174" y="1050277"/>
                  </a:lnTo>
                  <a:lnTo>
                    <a:pt x="21463" y="1049756"/>
                  </a:lnTo>
                  <a:lnTo>
                    <a:pt x="20751" y="1049197"/>
                  </a:lnTo>
                  <a:lnTo>
                    <a:pt x="20053" y="1048626"/>
                  </a:lnTo>
                  <a:lnTo>
                    <a:pt x="19367" y="1048067"/>
                  </a:lnTo>
                  <a:lnTo>
                    <a:pt x="18681" y="1047483"/>
                  </a:lnTo>
                  <a:lnTo>
                    <a:pt x="18021" y="1046873"/>
                  </a:lnTo>
                  <a:lnTo>
                    <a:pt x="17348" y="1046264"/>
                  </a:lnTo>
                  <a:lnTo>
                    <a:pt x="14211" y="1043063"/>
                  </a:lnTo>
                  <a:lnTo>
                    <a:pt x="13601" y="1042390"/>
                  </a:lnTo>
                  <a:lnTo>
                    <a:pt x="10795" y="1038898"/>
                  </a:lnTo>
                  <a:lnTo>
                    <a:pt x="10261" y="1038186"/>
                  </a:lnTo>
                  <a:lnTo>
                    <a:pt x="9740" y="1037450"/>
                  </a:lnTo>
                  <a:lnTo>
                    <a:pt x="9245" y="1036701"/>
                  </a:lnTo>
                  <a:lnTo>
                    <a:pt x="8750" y="1035951"/>
                  </a:lnTo>
                  <a:lnTo>
                    <a:pt x="6477" y="1032078"/>
                  </a:lnTo>
                  <a:lnTo>
                    <a:pt x="6057" y="1031290"/>
                  </a:lnTo>
                  <a:lnTo>
                    <a:pt x="5651" y="1030490"/>
                  </a:lnTo>
                  <a:lnTo>
                    <a:pt x="5270" y="1029677"/>
                  </a:lnTo>
                  <a:lnTo>
                    <a:pt x="4876" y="1028865"/>
                  </a:lnTo>
                  <a:lnTo>
                    <a:pt x="2908" y="1023848"/>
                  </a:lnTo>
                  <a:lnTo>
                    <a:pt x="2616" y="1023010"/>
                  </a:lnTo>
                  <a:lnTo>
                    <a:pt x="2362" y="1022146"/>
                  </a:lnTo>
                  <a:lnTo>
                    <a:pt x="2095" y="1021295"/>
                  </a:lnTo>
                  <a:lnTo>
                    <a:pt x="1854" y="1020419"/>
                  </a:lnTo>
                  <a:lnTo>
                    <a:pt x="1638" y="1019543"/>
                  </a:lnTo>
                  <a:lnTo>
                    <a:pt x="1422" y="1018679"/>
                  </a:lnTo>
                  <a:lnTo>
                    <a:pt x="1231" y="1017803"/>
                  </a:lnTo>
                  <a:lnTo>
                    <a:pt x="1054" y="1016914"/>
                  </a:lnTo>
                  <a:lnTo>
                    <a:pt x="876" y="1016038"/>
                  </a:lnTo>
                  <a:lnTo>
                    <a:pt x="723" y="1015161"/>
                  </a:lnTo>
                  <a:lnTo>
                    <a:pt x="596" y="1014272"/>
                  </a:lnTo>
                  <a:lnTo>
                    <a:pt x="457" y="1013383"/>
                  </a:lnTo>
                  <a:lnTo>
                    <a:pt x="355" y="1012494"/>
                  </a:lnTo>
                  <a:lnTo>
                    <a:pt x="266" y="1011593"/>
                  </a:lnTo>
                  <a:lnTo>
                    <a:pt x="177" y="1010704"/>
                  </a:lnTo>
                  <a:lnTo>
                    <a:pt x="101" y="1009815"/>
                  </a:lnTo>
                  <a:lnTo>
                    <a:pt x="63" y="1008900"/>
                  </a:lnTo>
                  <a:lnTo>
                    <a:pt x="25" y="1008011"/>
                  </a:lnTo>
                  <a:lnTo>
                    <a:pt x="0" y="1007122"/>
                  </a:lnTo>
                  <a:lnTo>
                    <a:pt x="0" y="1006221"/>
                  </a:lnTo>
                  <a:lnTo>
                    <a:pt x="0" y="54864"/>
                  </a:lnTo>
                  <a:lnTo>
                    <a:pt x="0" y="53975"/>
                  </a:lnTo>
                  <a:lnTo>
                    <a:pt x="25" y="53073"/>
                  </a:lnTo>
                  <a:lnTo>
                    <a:pt x="63" y="52171"/>
                  </a:lnTo>
                  <a:lnTo>
                    <a:pt x="101" y="51282"/>
                  </a:lnTo>
                  <a:lnTo>
                    <a:pt x="177" y="50380"/>
                  </a:lnTo>
                  <a:lnTo>
                    <a:pt x="266" y="49491"/>
                  </a:lnTo>
                  <a:lnTo>
                    <a:pt x="355" y="48590"/>
                  </a:lnTo>
                  <a:lnTo>
                    <a:pt x="457" y="47701"/>
                  </a:lnTo>
                  <a:lnTo>
                    <a:pt x="596" y="46812"/>
                  </a:lnTo>
                  <a:lnTo>
                    <a:pt x="723" y="45923"/>
                  </a:lnTo>
                  <a:lnTo>
                    <a:pt x="1638" y="41541"/>
                  </a:lnTo>
                  <a:lnTo>
                    <a:pt x="1854" y="40665"/>
                  </a:lnTo>
                  <a:lnTo>
                    <a:pt x="2095" y="39801"/>
                  </a:lnTo>
                  <a:lnTo>
                    <a:pt x="2362" y="38938"/>
                  </a:lnTo>
                  <a:lnTo>
                    <a:pt x="2616" y="38074"/>
                  </a:lnTo>
                  <a:lnTo>
                    <a:pt x="5270" y="31407"/>
                  </a:lnTo>
                  <a:lnTo>
                    <a:pt x="5651" y="30594"/>
                  </a:lnTo>
                  <a:lnTo>
                    <a:pt x="6057" y="29794"/>
                  </a:lnTo>
                  <a:lnTo>
                    <a:pt x="6477" y="29006"/>
                  </a:lnTo>
                  <a:lnTo>
                    <a:pt x="6896" y="28206"/>
                  </a:lnTo>
                  <a:lnTo>
                    <a:pt x="10795" y="22186"/>
                  </a:lnTo>
                  <a:lnTo>
                    <a:pt x="11328" y="21463"/>
                  </a:lnTo>
                  <a:lnTo>
                    <a:pt x="14211" y="18021"/>
                  </a:lnTo>
                  <a:lnTo>
                    <a:pt x="14808" y="17360"/>
                  </a:lnTo>
                  <a:lnTo>
                    <a:pt x="24384" y="9245"/>
                  </a:lnTo>
                  <a:lnTo>
                    <a:pt x="25133" y="8750"/>
                  </a:lnTo>
                  <a:lnTo>
                    <a:pt x="25882" y="8267"/>
                  </a:lnTo>
                  <a:lnTo>
                    <a:pt x="26657" y="7810"/>
                  </a:lnTo>
                  <a:lnTo>
                    <a:pt x="27432" y="7340"/>
                  </a:lnTo>
                  <a:lnTo>
                    <a:pt x="33870" y="4178"/>
                  </a:lnTo>
                  <a:lnTo>
                    <a:pt x="34696" y="3835"/>
                  </a:lnTo>
                  <a:lnTo>
                    <a:pt x="35534" y="3505"/>
                  </a:lnTo>
                  <a:lnTo>
                    <a:pt x="36385" y="3213"/>
                  </a:lnTo>
                  <a:lnTo>
                    <a:pt x="37223" y="2908"/>
                  </a:lnTo>
                  <a:lnTo>
                    <a:pt x="46812" y="596"/>
                  </a:lnTo>
                  <a:lnTo>
                    <a:pt x="47701" y="457"/>
                  </a:lnTo>
                  <a:lnTo>
                    <a:pt x="48590" y="355"/>
                  </a:lnTo>
                  <a:lnTo>
                    <a:pt x="49491" y="266"/>
                  </a:lnTo>
                  <a:lnTo>
                    <a:pt x="50380" y="177"/>
                  </a:lnTo>
                  <a:lnTo>
                    <a:pt x="51269" y="114"/>
                  </a:lnTo>
                  <a:lnTo>
                    <a:pt x="52171" y="63"/>
                  </a:lnTo>
                  <a:lnTo>
                    <a:pt x="53073" y="25"/>
                  </a:lnTo>
                  <a:lnTo>
                    <a:pt x="53962" y="0"/>
                  </a:lnTo>
                  <a:lnTo>
                    <a:pt x="54864" y="0"/>
                  </a:lnTo>
                  <a:close/>
                </a:path>
              </a:pathLst>
            </a:custGeom>
            <a:ln w="12700">
              <a:solidFill>
                <a:srgbClr val="D9E4D8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566927" y="3511295"/>
              <a:ext cx="73660" cy="1061085"/>
            </a:xfrm>
            <a:custGeom>
              <a:avLst/>
              <a:gdLst/>
              <a:ahLst/>
              <a:cxnLst/>
              <a:rect l="l" t="t" r="r" b="b"/>
              <a:pathLst>
                <a:path w="73659" h="1061085">
                  <a:moveTo>
                    <a:pt x="73151" y="0"/>
                  </a:moveTo>
                  <a:lnTo>
                    <a:pt x="0" y="0"/>
                  </a:lnTo>
                  <a:lnTo>
                    <a:pt x="0" y="1061084"/>
                  </a:lnTo>
                  <a:lnTo>
                    <a:pt x="73151" y="1061084"/>
                  </a:lnTo>
                  <a:lnTo>
                    <a:pt x="73151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566927" y="3511295"/>
              <a:ext cx="73660" cy="1061085"/>
            </a:xfrm>
            <a:custGeom>
              <a:avLst/>
              <a:gdLst/>
              <a:ahLst/>
              <a:cxnLst/>
              <a:rect l="l" t="t" r="r" b="b"/>
              <a:pathLst>
                <a:path w="73659" h="1061085">
                  <a:moveTo>
                    <a:pt x="0" y="0"/>
                  </a:moveTo>
                  <a:lnTo>
                    <a:pt x="0" y="1061085"/>
                  </a:lnTo>
                  <a:lnTo>
                    <a:pt x="73152" y="1061085"/>
                  </a:lnTo>
                  <a:lnTo>
                    <a:pt x="73152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/>
          <p:cNvSpPr txBox="1"/>
          <p:nvPr/>
        </p:nvSpPr>
        <p:spPr>
          <a:xfrm>
            <a:off x="755395" y="3561362"/>
            <a:ext cx="5942965" cy="840740"/>
          </a:xfrm>
          <a:prstGeom prst="rect">
            <a:avLst/>
          </a:prstGeom>
        </p:spPr>
        <p:txBody>
          <a:bodyPr wrap="square" lIns="0" tIns="660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20"/>
              </a:spcBef>
            </a:pPr>
            <a:r>
              <a:rPr dirty="0" sz="1200" spc="-10" b="1">
                <a:solidFill>
                  <a:srgbClr val="3E8A5A"/>
                </a:solidFill>
                <a:latin typeface="Aptos"/>
                <a:cs typeface="Aptos"/>
              </a:rPr>
              <a:t>FORMÅL</a:t>
            </a:r>
            <a:endParaRPr sz="1200">
              <a:latin typeface="Aptos"/>
              <a:cs typeface="Aptos"/>
            </a:endParaRPr>
          </a:p>
          <a:p>
            <a:pPr marL="12700" marR="5080">
              <a:lnSpc>
                <a:spcPct val="125000"/>
              </a:lnSpc>
              <a:spcBef>
                <a:spcPts val="55"/>
              </a:spcBef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Efter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forløb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meget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teori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skal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nu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ud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sætte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ordene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bevægelse.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Formålet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er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få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jeres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nye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viden</a:t>
            </a:r>
            <a:r>
              <a:rPr dirty="0" sz="1000" spc="-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5">
                <a:solidFill>
                  <a:srgbClr val="2E3430"/>
                </a:solidFill>
                <a:latin typeface="Aptos"/>
                <a:cs typeface="Aptos"/>
              </a:rPr>
              <a:t>om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jordens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fysiske, kemiske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biologiske egenskaber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til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hænge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sammen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et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roligt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tempo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uden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bøger</a:t>
            </a:r>
            <a:r>
              <a:rPr dirty="0" sz="1000" spc="-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eller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skærme.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560574" y="5093334"/>
            <a:ext cx="2252980" cy="269240"/>
            <a:chOff x="560574" y="5093334"/>
            <a:chExt cx="2252980" cy="269240"/>
          </a:xfrm>
        </p:grpSpPr>
        <p:sp>
          <p:nvSpPr>
            <p:cNvPr id="21" name="object 21"/>
            <p:cNvSpPr/>
            <p:nvPr/>
          </p:nvSpPr>
          <p:spPr>
            <a:xfrm>
              <a:off x="566924" y="5099684"/>
              <a:ext cx="2240280" cy="256540"/>
            </a:xfrm>
            <a:custGeom>
              <a:avLst/>
              <a:gdLst/>
              <a:ahLst/>
              <a:cxnLst/>
              <a:rect l="l" t="t" r="r" b="b"/>
              <a:pathLst>
                <a:path w="2240280" h="256539">
                  <a:moveTo>
                    <a:pt x="36576" y="0"/>
                  </a:moveTo>
                  <a:lnTo>
                    <a:pt x="2324" y="23685"/>
                  </a:lnTo>
                  <a:lnTo>
                    <a:pt x="0" y="219456"/>
                  </a:lnTo>
                  <a:lnTo>
                    <a:pt x="292" y="224231"/>
                  </a:lnTo>
                  <a:lnTo>
                    <a:pt x="31800" y="255739"/>
                  </a:lnTo>
                  <a:lnTo>
                    <a:pt x="2203704" y="256032"/>
                  </a:lnTo>
                  <a:lnTo>
                    <a:pt x="2208479" y="255739"/>
                  </a:lnTo>
                  <a:lnTo>
                    <a:pt x="2239987" y="224231"/>
                  </a:lnTo>
                  <a:lnTo>
                    <a:pt x="2240280" y="36576"/>
                  </a:lnTo>
                  <a:lnTo>
                    <a:pt x="2239987" y="31800"/>
                  </a:lnTo>
                  <a:lnTo>
                    <a:pt x="220847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3E8A5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/>
            <p:cNvSpPr/>
            <p:nvPr/>
          </p:nvSpPr>
          <p:spPr>
            <a:xfrm>
              <a:off x="566924" y="5099684"/>
              <a:ext cx="2240280" cy="256540"/>
            </a:xfrm>
            <a:custGeom>
              <a:avLst/>
              <a:gdLst/>
              <a:ahLst/>
              <a:cxnLst/>
              <a:rect l="l" t="t" r="r" b="b"/>
              <a:pathLst>
                <a:path w="2240280" h="256539">
                  <a:moveTo>
                    <a:pt x="36576" y="0"/>
                  </a:moveTo>
                  <a:lnTo>
                    <a:pt x="2203704" y="0"/>
                  </a:lnTo>
                  <a:lnTo>
                    <a:pt x="2204897" y="0"/>
                  </a:lnTo>
                  <a:lnTo>
                    <a:pt x="2206091" y="63"/>
                  </a:lnTo>
                  <a:lnTo>
                    <a:pt x="2207285" y="177"/>
                  </a:lnTo>
                  <a:lnTo>
                    <a:pt x="2208479" y="292"/>
                  </a:lnTo>
                  <a:lnTo>
                    <a:pt x="2209660" y="469"/>
                  </a:lnTo>
                  <a:lnTo>
                    <a:pt x="2210841" y="698"/>
                  </a:lnTo>
                  <a:lnTo>
                    <a:pt x="2212009" y="939"/>
                  </a:lnTo>
                  <a:lnTo>
                    <a:pt x="2213178" y="1231"/>
                  </a:lnTo>
                  <a:lnTo>
                    <a:pt x="2214321" y="1574"/>
                  </a:lnTo>
                  <a:lnTo>
                    <a:pt x="2215464" y="1917"/>
                  </a:lnTo>
                  <a:lnTo>
                    <a:pt x="2216594" y="2324"/>
                  </a:lnTo>
                  <a:lnTo>
                    <a:pt x="2217699" y="2781"/>
                  </a:lnTo>
                  <a:lnTo>
                    <a:pt x="2218804" y="3238"/>
                  </a:lnTo>
                  <a:lnTo>
                    <a:pt x="2229561" y="10718"/>
                  </a:lnTo>
                  <a:lnTo>
                    <a:pt x="2230412" y="11557"/>
                  </a:lnTo>
                  <a:lnTo>
                    <a:pt x="2238705" y="25958"/>
                  </a:lnTo>
                  <a:lnTo>
                    <a:pt x="2239048" y="27101"/>
                  </a:lnTo>
                  <a:lnTo>
                    <a:pt x="2239340" y="28270"/>
                  </a:lnTo>
                  <a:lnTo>
                    <a:pt x="2239568" y="29438"/>
                  </a:lnTo>
                  <a:lnTo>
                    <a:pt x="2239810" y="30619"/>
                  </a:lnTo>
                  <a:lnTo>
                    <a:pt x="2239987" y="31800"/>
                  </a:lnTo>
                  <a:lnTo>
                    <a:pt x="2240102" y="32994"/>
                  </a:lnTo>
                  <a:lnTo>
                    <a:pt x="2240216" y="34188"/>
                  </a:lnTo>
                  <a:lnTo>
                    <a:pt x="2240280" y="35382"/>
                  </a:lnTo>
                  <a:lnTo>
                    <a:pt x="2240280" y="36576"/>
                  </a:lnTo>
                  <a:lnTo>
                    <a:pt x="2240280" y="219456"/>
                  </a:lnTo>
                  <a:lnTo>
                    <a:pt x="2240280" y="220649"/>
                  </a:lnTo>
                  <a:lnTo>
                    <a:pt x="2240216" y="221843"/>
                  </a:lnTo>
                  <a:lnTo>
                    <a:pt x="2240102" y="223037"/>
                  </a:lnTo>
                  <a:lnTo>
                    <a:pt x="2239987" y="224231"/>
                  </a:lnTo>
                  <a:lnTo>
                    <a:pt x="2239810" y="225412"/>
                  </a:lnTo>
                  <a:lnTo>
                    <a:pt x="2239568" y="226593"/>
                  </a:lnTo>
                  <a:lnTo>
                    <a:pt x="2239340" y="227761"/>
                  </a:lnTo>
                  <a:lnTo>
                    <a:pt x="2239048" y="228930"/>
                  </a:lnTo>
                  <a:lnTo>
                    <a:pt x="2238705" y="230073"/>
                  </a:lnTo>
                  <a:lnTo>
                    <a:pt x="2238362" y="231216"/>
                  </a:lnTo>
                  <a:lnTo>
                    <a:pt x="2229561" y="245313"/>
                  </a:lnTo>
                  <a:lnTo>
                    <a:pt x="2228723" y="246164"/>
                  </a:lnTo>
                  <a:lnTo>
                    <a:pt x="2217699" y="253250"/>
                  </a:lnTo>
                  <a:lnTo>
                    <a:pt x="2216594" y="253707"/>
                  </a:lnTo>
                  <a:lnTo>
                    <a:pt x="2207285" y="255854"/>
                  </a:lnTo>
                  <a:lnTo>
                    <a:pt x="2206091" y="255968"/>
                  </a:lnTo>
                  <a:lnTo>
                    <a:pt x="2204897" y="256032"/>
                  </a:lnTo>
                  <a:lnTo>
                    <a:pt x="2203704" y="256032"/>
                  </a:lnTo>
                  <a:lnTo>
                    <a:pt x="36576" y="256032"/>
                  </a:lnTo>
                  <a:lnTo>
                    <a:pt x="35382" y="256032"/>
                  </a:lnTo>
                  <a:lnTo>
                    <a:pt x="34188" y="255968"/>
                  </a:lnTo>
                  <a:lnTo>
                    <a:pt x="32994" y="255854"/>
                  </a:lnTo>
                  <a:lnTo>
                    <a:pt x="31800" y="255739"/>
                  </a:lnTo>
                  <a:lnTo>
                    <a:pt x="22580" y="253250"/>
                  </a:lnTo>
                  <a:lnTo>
                    <a:pt x="21475" y="252793"/>
                  </a:lnTo>
                  <a:lnTo>
                    <a:pt x="13373" y="247726"/>
                  </a:lnTo>
                  <a:lnTo>
                    <a:pt x="12446" y="246964"/>
                  </a:lnTo>
                  <a:lnTo>
                    <a:pt x="11557" y="246164"/>
                  </a:lnTo>
                  <a:lnTo>
                    <a:pt x="10706" y="245313"/>
                  </a:lnTo>
                  <a:lnTo>
                    <a:pt x="9867" y="244475"/>
                  </a:lnTo>
                  <a:lnTo>
                    <a:pt x="9067" y="243586"/>
                  </a:lnTo>
                  <a:lnTo>
                    <a:pt x="8305" y="242658"/>
                  </a:lnTo>
                  <a:lnTo>
                    <a:pt x="7543" y="241731"/>
                  </a:lnTo>
                  <a:lnTo>
                    <a:pt x="2781" y="233451"/>
                  </a:lnTo>
                  <a:lnTo>
                    <a:pt x="2324" y="232346"/>
                  </a:lnTo>
                  <a:lnTo>
                    <a:pt x="0" y="220649"/>
                  </a:lnTo>
                  <a:lnTo>
                    <a:pt x="0" y="219456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67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3E8A5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/>
          <p:cNvSpPr txBox="1"/>
          <p:nvPr/>
        </p:nvSpPr>
        <p:spPr>
          <a:xfrm>
            <a:off x="779664" y="5123689"/>
            <a:ext cx="1815464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FFFFFF"/>
                </a:solidFill>
                <a:latin typeface="Aptos"/>
                <a:cs typeface="Aptos"/>
              </a:rPr>
              <a:t>SPØRGSMÅL</a:t>
            </a:r>
            <a:r>
              <a:rPr dirty="0" sz="1000" spc="-15" b="1">
                <a:solidFill>
                  <a:srgbClr val="FFFFFF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FFFFFF"/>
                </a:solidFill>
                <a:latin typeface="Aptos"/>
                <a:cs typeface="Aptos"/>
              </a:rPr>
              <a:t>TIL</a:t>
            </a:r>
            <a:r>
              <a:rPr dirty="0" sz="1000" spc="-10" b="1">
                <a:solidFill>
                  <a:srgbClr val="FFFFFF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FFFFFF"/>
                </a:solidFill>
                <a:latin typeface="Aptos"/>
                <a:cs typeface="Aptos"/>
              </a:rPr>
              <a:t>WALK</a:t>
            </a:r>
            <a:r>
              <a:rPr dirty="0" sz="1000" spc="-15" b="1">
                <a:solidFill>
                  <a:srgbClr val="FFFFFF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FFFFFF"/>
                </a:solidFill>
                <a:latin typeface="Aptos"/>
                <a:cs typeface="Aptos"/>
              </a:rPr>
              <a:t>’N’</a:t>
            </a:r>
            <a:r>
              <a:rPr dirty="0" sz="1000" spc="-60" b="1">
                <a:solidFill>
                  <a:srgbClr val="FFFFFF"/>
                </a:solidFill>
                <a:latin typeface="Aptos"/>
                <a:cs typeface="Aptos"/>
              </a:rPr>
              <a:t> </a:t>
            </a:r>
            <a:r>
              <a:rPr dirty="0" sz="1000" spc="-20" b="1">
                <a:solidFill>
                  <a:srgbClr val="FFFFFF"/>
                </a:solidFill>
                <a:latin typeface="Aptos"/>
                <a:cs typeface="Aptos"/>
              </a:rPr>
              <a:t>TALK</a:t>
            </a:r>
            <a:endParaRPr sz="1000">
              <a:latin typeface="Aptos"/>
              <a:cs typeface="Aptos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560575" y="5550534"/>
            <a:ext cx="6367780" cy="433705"/>
            <a:chOff x="560575" y="5550534"/>
            <a:chExt cx="6367780" cy="433705"/>
          </a:xfrm>
        </p:grpSpPr>
        <p:sp>
          <p:nvSpPr>
            <p:cNvPr id="25" name="object 25"/>
            <p:cNvSpPr/>
            <p:nvPr/>
          </p:nvSpPr>
          <p:spPr>
            <a:xfrm>
              <a:off x="566925" y="5556884"/>
              <a:ext cx="6355080" cy="421005"/>
            </a:xfrm>
            <a:custGeom>
              <a:avLst/>
              <a:gdLst/>
              <a:ahLst/>
              <a:cxnLst/>
              <a:rect l="l" t="t" r="r" b="b"/>
              <a:pathLst>
                <a:path w="6355080" h="421004">
                  <a:moveTo>
                    <a:pt x="36576" y="0"/>
                  </a:moveTo>
                  <a:lnTo>
                    <a:pt x="2324" y="23685"/>
                  </a:lnTo>
                  <a:lnTo>
                    <a:pt x="0" y="384048"/>
                  </a:lnTo>
                  <a:lnTo>
                    <a:pt x="292" y="388823"/>
                  </a:lnTo>
                  <a:lnTo>
                    <a:pt x="31800" y="420331"/>
                  </a:lnTo>
                  <a:lnTo>
                    <a:pt x="6318504" y="420623"/>
                  </a:lnTo>
                  <a:lnTo>
                    <a:pt x="6323279" y="420331"/>
                  </a:lnTo>
                  <a:lnTo>
                    <a:pt x="6354787" y="388823"/>
                  </a:lnTo>
                  <a:lnTo>
                    <a:pt x="6355080" y="36576"/>
                  </a:lnTo>
                  <a:lnTo>
                    <a:pt x="6354787" y="31800"/>
                  </a:lnTo>
                  <a:lnTo>
                    <a:pt x="632327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566925" y="5556884"/>
              <a:ext cx="6355080" cy="421005"/>
            </a:xfrm>
            <a:custGeom>
              <a:avLst/>
              <a:gdLst/>
              <a:ahLst/>
              <a:cxnLst/>
              <a:rect l="l" t="t" r="r" b="b"/>
              <a:pathLst>
                <a:path w="6355080" h="421004">
                  <a:moveTo>
                    <a:pt x="36576" y="0"/>
                  </a:moveTo>
                  <a:lnTo>
                    <a:pt x="6318504" y="0"/>
                  </a:lnTo>
                  <a:lnTo>
                    <a:pt x="6319697" y="0"/>
                  </a:lnTo>
                  <a:lnTo>
                    <a:pt x="6320891" y="63"/>
                  </a:lnTo>
                  <a:lnTo>
                    <a:pt x="6329121" y="1574"/>
                  </a:lnTo>
                  <a:lnTo>
                    <a:pt x="6330264" y="1917"/>
                  </a:lnTo>
                  <a:lnTo>
                    <a:pt x="6341706" y="8305"/>
                  </a:lnTo>
                  <a:lnTo>
                    <a:pt x="6342634" y="9067"/>
                  </a:lnTo>
                  <a:lnTo>
                    <a:pt x="6343523" y="9867"/>
                  </a:lnTo>
                  <a:lnTo>
                    <a:pt x="6344361" y="10718"/>
                  </a:lnTo>
                  <a:lnTo>
                    <a:pt x="6345212" y="11557"/>
                  </a:lnTo>
                  <a:lnTo>
                    <a:pt x="6346012" y="12446"/>
                  </a:lnTo>
                  <a:lnTo>
                    <a:pt x="6346774" y="13373"/>
                  </a:lnTo>
                  <a:lnTo>
                    <a:pt x="6347536" y="14300"/>
                  </a:lnTo>
                  <a:lnTo>
                    <a:pt x="6350749" y="19329"/>
                  </a:lnTo>
                  <a:lnTo>
                    <a:pt x="6351320" y="20396"/>
                  </a:lnTo>
                  <a:lnTo>
                    <a:pt x="6353505" y="25958"/>
                  </a:lnTo>
                  <a:lnTo>
                    <a:pt x="6353848" y="27101"/>
                  </a:lnTo>
                  <a:lnTo>
                    <a:pt x="6354140" y="28270"/>
                  </a:lnTo>
                  <a:lnTo>
                    <a:pt x="6354368" y="29438"/>
                  </a:lnTo>
                  <a:lnTo>
                    <a:pt x="6354610" y="30619"/>
                  </a:lnTo>
                  <a:lnTo>
                    <a:pt x="6354787" y="31800"/>
                  </a:lnTo>
                  <a:lnTo>
                    <a:pt x="6354902" y="32994"/>
                  </a:lnTo>
                  <a:lnTo>
                    <a:pt x="6355016" y="34188"/>
                  </a:lnTo>
                  <a:lnTo>
                    <a:pt x="6355080" y="35382"/>
                  </a:lnTo>
                  <a:lnTo>
                    <a:pt x="6355080" y="36576"/>
                  </a:lnTo>
                  <a:lnTo>
                    <a:pt x="6355080" y="384048"/>
                  </a:lnTo>
                  <a:lnTo>
                    <a:pt x="6355080" y="385241"/>
                  </a:lnTo>
                  <a:lnTo>
                    <a:pt x="6355016" y="386435"/>
                  </a:lnTo>
                  <a:lnTo>
                    <a:pt x="6354902" y="387629"/>
                  </a:lnTo>
                  <a:lnTo>
                    <a:pt x="6354787" y="388823"/>
                  </a:lnTo>
                  <a:lnTo>
                    <a:pt x="6354610" y="390004"/>
                  </a:lnTo>
                  <a:lnTo>
                    <a:pt x="6354368" y="391185"/>
                  </a:lnTo>
                  <a:lnTo>
                    <a:pt x="6354140" y="392353"/>
                  </a:lnTo>
                  <a:lnTo>
                    <a:pt x="6353848" y="393522"/>
                  </a:lnTo>
                  <a:lnTo>
                    <a:pt x="6353505" y="394665"/>
                  </a:lnTo>
                  <a:lnTo>
                    <a:pt x="6353162" y="395808"/>
                  </a:lnTo>
                  <a:lnTo>
                    <a:pt x="6346774" y="407250"/>
                  </a:lnTo>
                  <a:lnTo>
                    <a:pt x="6346012" y="408178"/>
                  </a:lnTo>
                  <a:lnTo>
                    <a:pt x="6345212" y="409067"/>
                  </a:lnTo>
                  <a:lnTo>
                    <a:pt x="6344361" y="409905"/>
                  </a:lnTo>
                  <a:lnTo>
                    <a:pt x="6343523" y="410756"/>
                  </a:lnTo>
                  <a:lnTo>
                    <a:pt x="6342634" y="411556"/>
                  </a:lnTo>
                  <a:lnTo>
                    <a:pt x="6341706" y="412318"/>
                  </a:lnTo>
                  <a:lnTo>
                    <a:pt x="6340779" y="413080"/>
                  </a:lnTo>
                  <a:lnTo>
                    <a:pt x="6329121" y="419049"/>
                  </a:lnTo>
                  <a:lnTo>
                    <a:pt x="6327978" y="419392"/>
                  </a:lnTo>
                  <a:lnTo>
                    <a:pt x="6319697" y="420623"/>
                  </a:lnTo>
                  <a:lnTo>
                    <a:pt x="6318504" y="420623"/>
                  </a:lnTo>
                  <a:lnTo>
                    <a:pt x="36576" y="420623"/>
                  </a:lnTo>
                  <a:lnTo>
                    <a:pt x="35382" y="420623"/>
                  </a:lnTo>
                  <a:lnTo>
                    <a:pt x="34188" y="420560"/>
                  </a:lnTo>
                  <a:lnTo>
                    <a:pt x="32994" y="420446"/>
                  </a:lnTo>
                  <a:lnTo>
                    <a:pt x="31800" y="420331"/>
                  </a:lnTo>
                  <a:lnTo>
                    <a:pt x="25958" y="419049"/>
                  </a:lnTo>
                  <a:lnTo>
                    <a:pt x="24815" y="418706"/>
                  </a:lnTo>
                  <a:lnTo>
                    <a:pt x="13373" y="412318"/>
                  </a:lnTo>
                  <a:lnTo>
                    <a:pt x="12446" y="411556"/>
                  </a:lnTo>
                  <a:lnTo>
                    <a:pt x="8305" y="407250"/>
                  </a:lnTo>
                  <a:lnTo>
                    <a:pt x="7543" y="406323"/>
                  </a:lnTo>
                  <a:lnTo>
                    <a:pt x="2781" y="398043"/>
                  </a:lnTo>
                  <a:lnTo>
                    <a:pt x="2324" y="396938"/>
                  </a:lnTo>
                  <a:lnTo>
                    <a:pt x="177" y="387629"/>
                  </a:lnTo>
                  <a:lnTo>
                    <a:pt x="63" y="386435"/>
                  </a:lnTo>
                  <a:lnTo>
                    <a:pt x="0" y="385241"/>
                  </a:lnTo>
                  <a:lnTo>
                    <a:pt x="0" y="384048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55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E1E9DE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7" name="object 27"/>
          <p:cNvGrpSpPr/>
          <p:nvPr/>
        </p:nvGrpSpPr>
        <p:grpSpPr>
          <a:xfrm>
            <a:off x="560575" y="6062598"/>
            <a:ext cx="6367780" cy="433705"/>
            <a:chOff x="560575" y="6062598"/>
            <a:chExt cx="6367780" cy="433705"/>
          </a:xfrm>
        </p:grpSpPr>
        <p:sp>
          <p:nvSpPr>
            <p:cNvPr id="28" name="object 28"/>
            <p:cNvSpPr/>
            <p:nvPr/>
          </p:nvSpPr>
          <p:spPr>
            <a:xfrm>
              <a:off x="566925" y="6068948"/>
              <a:ext cx="6355080" cy="421005"/>
            </a:xfrm>
            <a:custGeom>
              <a:avLst/>
              <a:gdLst/>
              <a:ahLst/>
              <a:cxnLst/>
              <a:rect l="l" t="t" r="r" b="b"/>
              <a:pathLst>
                <a:path w="6355080" h="421004">
                  <a:moveTo>
                    <a:pt x="36576" y="0"/>
                  </a:moveTo>
                  <a:lnTo>
                    <a:pt x="2324" y="23685"/>
                  </a:lnTo>
                  <a:lnTo>
                    <a:pt x="0" y="384048"/>
                  </a:lnTo>
                  <a:lnTo>
                    <a:pt x="292" y="388823"/>
                  </a:lnTo>
                  <a:lnTo>
                    <a:pt x="31800" y="420331"/>
                  </a:lnTo>
                  <a:lnTo>
                    <a:pt x="6318504" y="420623"/>
                  </a:lnTo>
                  <a:lnTo>
                    <a:pt x="6323279" y="420331"/>
                  </a:lnTo>
                  <a:lnTo>
                    <a:pt x="6354787" y="388823"/>
                  </a:lnTo>
                  <a:lnTo>
                    <a:pt x="6355080" y="36576"/>
                  </a:lnTo>
                  <a:lnTo>
                    <a:pt x="6354787" y="31800"/>
                  </a:lnTo>
                  <a:lnTo>
                    <a:pt x="632327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566925" y="6068948"/>
              <a:ext cx="6355080" cy="421005"/>
            </a:xfrm>
            <a:custGeom>
              <a:avLst/>
              <a:gdLst/>
              <a:ahLst/>
              <a:cxnLst/>
              <a:rect l="l" t="t" r="r" b="b"/>
              <a:pathLst>
                <a:path w="6355080" h="421004">
                  <a:moveTo>
                    <a:pt x="36576" y="0"/>
                  </a:moveTo>
                  <a:lnTo>
                    <a:pt x="6318504" y="0"/>
                  </a:lnTo>
                  <a:lnTo>
                    <a:pt x="6319697" y="0"/>
                  </a:lnTo>
                  <a:lnTo>
                    <a:pt x="6320891" y="63"/>
                  </a:lnTo>
                  <a:lnTo>
                    <a:pt x="6329121" y="1574"/>
                  </a:lnTo>
                  <a:lnTo>
                    <a:pt x="6330264" y="1917"/>
                  </a:lnTo>
                  <a:lnTo>
                    <a:pt x="6341706" y="8305"/>
                  </a:lnTo>
                  <a:lnTo>
                    <a:pt x="6342634" y="9067"/>
                  </a:lnTo>
                  <a:lnTo>
                    <a:pt x="6343523" y="9867"/>
                  </a:lnTo>
                  <a:lnTo>
                    <a:pt x="6344361" y="10718"/>
                  </a:lnTo>
                  <a:lnTo>
                    <a:pt x="6345212" y="11557"/>
                  </a:lnTo>
                  <a:lnTo>
                    <a:pt x="6346012" y="12446"/>
                  </a:lnTo>
                  <a:lnTo>
                    <a:pt x="6346774" y="13373"/>
                  </a:lnTo>
                  <a:lnTo>
                    <a:pt x="6347536" y="14300"/>
                  </a:lnTo>
                  <a:lnTo>
                    <a:pt x="6350749" y="19329"/>
                  </a:lnTo>
                  <a:lnTo>
                    <a:pt x="6351320" y="20396"/>
                  </a:lnTo>
                  <a:lnTo>
                    <a:pt x="6353505" y="25958"/>
                  </a:lnTo>
                  <a:lnTo>
                    <a:pt x="6353848" y="27101"/>
                  </a:lnTo>
                  <a:lnTo>
                    <a:pt x="6354140" y="28270"/>
                  </a:lnTo>
                  <a:lnTo>
                    <a:pt x="6354368" y="29438"/>
                  </a:lnTo>
                  <a:lnTo>
                    <a:pt x="6354610" y="30619"/>
                  </a:lnTo>
                  <a:lnTo>
                    <a:pt x="6354787" y="31800"/>
                  </a:lnTo>
                  <a:lnTo>
                    <a:pt x="6354902" y="32994"/>
                  </a:lnTo>
                  <a:lnTo>
                    <a:pt x="6355016" y="34188"/>
                  </a:lnTo>
                  <a:lnTo>
                    <a:pt x="6355080" y="35382"/>
                  </a:lnTo>
                  <a:lnTo>
                    <a:pt x="6355080" y="36576"/>
                  </a:lnTo>
                  <a:lnTo>
                    <a:pt x="6355080" y="384048"/>
                  </a:lnTo>
                  <a:lnTo>
                    <a:pt x="6355080" y="385241"/>
                  </a:lnTo>
                  <a:lnTo>
                    <a:pt x="6355016" y="386435"/>
                  </a:lnTo>
                  <a:lnTo>
                    <a:pt x="6354902" y="387629"/>
                  </a:lnTo>
                  <a:lnTo>
                    <a:pt x="6354787" y="388823"/>
                  </a:lnTo>
                  <a:lnTo>
                    <a:pt x="6354610" y="390004"/>
                  </a:lnTo>
                  <a:lnTo>
                    <a:pt x="6354368" y="391185"/>
                  </a:lnTo>
                  <a:lnTo>
                    <a:pt x="6354140" y="392353"/>
                  </a:lnTo>
                  <a:lnTo>
                    <a:pt x="6353848" y="393522"/>
                  </a:lnTo>
                  <a:lnTo>
                    <a:pt x="6353505" y="394665"/>
                  </a:lnTo>
                  <a:lnTo>
                    <a:pt x="6353162" y="395808"/>
                  </a:lnTo>
                  <a:lnTo>
                    <a:pt x="6346774" y="407250"/>
                  </a:lnTo>
                  <a:lnTo>
                    <a:pt x="6346012" y="408178"/>
                  </a:lnTo>
                  <a:lnTo>
                    <a:pt x="6345212" y="409067"/>
                  </a:lnTo>
                  <a:lnTo>
                    <a:pt x="6344361" y="409905"/>
                  </a:lnTo>
                  <a:lnTo>
                    <a:pt x="6343523" y="410756"/>
                  </a:lnTo>
                  <a:lnTo>
                    <a:pt x="6342634" y="411556"/>
                  </a:lnTo>
                  <a:lnTo>
                    <a:pt x="6341706" y="412318"/>
                  </a:lnTo>
                  <a:lnTo>
                    <a:pt x="6340779" y="413080"/>
                  </a:lnTo>
                  <a:lnTo>
                    <a:pt x="6329121" y="419049"/>
                  </a:lnTo>
                  <a:lnTo>
                    <a:pt x="6327978" y="419392"/>
                  </a:lnTo>
                  <a:lnTo>
                    <a:pt x="6319697" y="420623"/>
                  </a:lnTo>
                  <a:lnTo>
                    <a:pt x="6318504" y="420623"/>
                  </a:lnTo>
                  <a:lnTo>
                    <a:pt x="36576" y="420623"/>
                  </a:lnTo>
                  <a:lnTo>
                    <a:pt x="35382" y="420623"/>
                  </a:lnTo>
                  <a:lnTo>
                    <a:pt x="34188" y="420560"/>
                  </a:lnTo>
                  <a:lnTo>
                    <a:pt x="32994" y="420446"/>
                  </a:lnTo>
                  <a:lnTo>
                    <a:pt x="31800" y="420331"/>
                  </a:lnTo>
                  <a:lnTo>
                    <a:pt x="25958" y="419049"/>
                  </a:lnTo>
                  <a:lnTo>
                    <a:pt x="24815" y="418706"/>
                  </a:lnTo>
                  <a:lnTo>
                    <a:pt x="13373" y="412318"/>
                  </a:lnTo>
                  <a:lnTo>
                    <a:pt x="12446" y="411556"/>
                  </a:lnTo>
                  <a:lnTo>
                    <a:pt x="8305" y="407250"/>
                  </a:lnTo>
                  <a:lnTo>
                    <a:pt x="7543" y="406323"/>
                  </a:lnTo>
                  <a:lnTo>
                    <a:pt x="2781" y="398043"/>
                  </a:lnTo>
                  <a:lnTo>
                    <a:pt x="2324" y="396938"/>
                  </a:lnTo>
                  <a:lnTo>
                    <a:pt x="177" y="387629"/>
                  </a:lnTo>
                  <a:lnTo>
                    <a:pt x="63" y="386435"/>
                  </a:lnTo>
                  <a:lnTo>
                    <a:pt x="0" y="385241"/>
                  </a:lnTo>
                  <a:lnTo>
                    <a:pt x="0" y="384048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55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E1E9DE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0" name="object 30"/>
          <p:cNvGrpSpPr/>
          <p:nvPr/>
        </p:nvGrpSpPr>
        <p:grpSpPr>
          <a:xfrm>
            <a:off x="560575" y="6574663"/>
            <a:ext cx="6367780" cy="433705"/>
            <a:chOff x="560575" y="6574663"/>
            <a:chExt cx="6367780" cy="433705"/>
          </a:xfrm>
        </p:grpSpPr>
        <p:sp>
          <p:nvSpPr>
            <p:cNvPr id="31" name="object 31"/>
            <p:cNvSpPr/>
            <p:nvPr/>
          </p:nvSpPr>
          <p:spPr>
            <a:xfrm>
              <a:off x="566925" y="6581013"/>
              <a:ext cx="6355080" cy="421005"/>
            </a:xfrm>
            <a:custGeom>
              <a:avLst/>
              <a:gdLst/>
              <a:ahLst/>
              <a:cxnLst/>
              <a:rect l="l" t="t" r="r" b="b"/>
              <a:pathLst>
                <a:path w="6355080" h="421004">
                  <a:moveTo>
                    <a:pt x="36576" y="0"/>
                  </a:moveTo>
                  <a:lnTo>
                    <a:pt x="2324" y="23685"/>
                  </a:lnTo>
                  <a:lnTo>
                    <a:pt x="0" y="384048"/>
                  </a:lnTo>
                  <a:lnTo>
                    <a:pt x="292" y="388823"/>
                  </a:lnTo>
                  <a:lnTo>
                    <a:pt x="31800" y="420331"/>
                  </a:lnTo>
                  <a:lnTo>
                    <a:pt x="6318504" y="420623"/>
                  </a:lnTo>
                  <a:lnTo>
                    <a:pt x="6323279" y="420331"/>
                  </a:lnTo>
                  <a:lnTo>
                    <a:pt x="6354787" y="388823"/>
                  </a:lnTo>
                  <a:lnTo>
                    <a:pt x="6355080" y="36576"/>
                  </a:lnTo>
                  <a:lnTo>
                    <a:pt x="6354787" y="31800"/>
                  </a:lnTo>
                  <a:lnTo>
                    <a:pt x="632327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566925" y="6581013"/>
              <a:ext cx="6355080" cy="421005"/>
            </a:xfrm>
            <a:custGeom>
              <a:avLst/>
              <a:gdLst/>
              <a:ahLst/>
              <a:cxnLst/>
              <a:rect l="l" t="t" r="r" b="b"/>
              <a:pathLst>
                <a:path w="6355080" h="421004">
                  <a:moveTo>
                    <a:pt x="36576" y="0"/>
                  </a:moveTo>
                  <a:lnTo>
                    <a:pt x="6318504" y="0"/>
                  </a:lnTo>
                  <a:lnTo>
                    <a:pt x="6319697" y="0"/>
                  </a:lnTo>
                  <a:lnTo>
                    <a:pt x="6320891" y="63"/>
                  </a:lnTo>
                  <a:lnTo>
                    <a:pt x="6329121" y="1574"/>
                  </a:lnTo>
                  <a:lnTo>
                    <a:pt x="6330264" y="1917"/>
                  </a:lnTo>
                  <a:lnTo>
                    <a:pt x="6341706" y="8305"/>
                  </a:lnTo>
                  <a:lnTo>
                    <a:pt x="6342634" y="9067"/>
                  </a:lnTo>
                  <a:lnTo>
                    <a:pt x="6343523" y="9867"/>
                  </a:lnTo>
                  <a:lnTo>
                    <a:pt x="6344361" y="10718"/>
                  </a:lnTo>
                  <a:lnTo>
                    <a:pt x="6345212" y="11557"/>
                  </a:lnTo>
                  <a:lnTo>
                    <a:pt x="6346012" y="12446"/>
                  </a:lnTo>
                  <a:lnTo>
                    <a:pt x="6346774" y="13373"/>
                  </a:lnTo>
                  <a:lnTo>
                    <a:pt x="6347536" y="14300"/>
                  </a:lnTo>
                  <a:lnTo>
                    <a:pt x="6350749" y="19329"/>
                  </a:lnTo>
                  <a:lnTo>
                    <a:pt x="6351320" y="20396"/>
                  </a:lnTo>
                  <a:lnTo>
                    <a:pt x="6353505" y="25958"/>
                  </a:lnTo>
                  <a:lnTo>
                    <a:pt x="6353848" y="27101"/>
                  </a:lnTo>
                  <a:lnTo>
                    <a:pt x="6354140" y="28270"/>
                  </a:lnTo>
                  <a:lnTo>
                    <a:pt x="6354368" y="29438"/>
                  </a:lnTo>
                  <a:lnTo>
                    <a:pt x="6354610" y="30619"/>
                  </a:lnTo>
                  <a:lnTo>
                    <a:pt x="6354787" y="31800"/>
                  </a:lnTo>
                  <a:lnTo>
                    <a:pt x="6354902" y="32994"/>
                  </a:lnTo>
                  <a:lnTo>
                    <a:pt x="6355016" y="34188"/>
                  </a:lnTo>
                  <a:lnTo>
                    <a:pt x="6355080" y="35382"/>
                  </a:lnTo>
                  <a:lnTo>
                    <a:pt x="6355080" y="36576"/>
                  </a:lnTo>
                  <a:lnTo>
                    <a:pt x="6355080" y="384048"/>
                  </a:lnTo>
                  <a:lnTo>
                    <a:pt x="6355080" y="385241"/>
                  </a:lnTo>
                  <a:lnTo>
                    <a:pt x="6355016" y="386435"/>
                  </a:lnTo>
                  <a:lnTo>
                    <a:pt x="6354902" y="387629"/>
                  </a:lnTo>
                  <a:lnTo>
                    <a:pt x="6354787" y="388823"/>
                  </a:lnTo>
                  <a:lnTo>
                    <a:pt x="6354610" y="390004"/>
                  </a:lnTo>
                  <a:lnTo>
                    <a:pt x="6354368" y="391185"/>
                  </a:lnTo>
                  <a:lnTo>
                    <a:pt x="6354140" y="392353"/>
                  </a:lnTo>
                  <a:lnTo>
                    <a:pt x="6353848" y="393522"/>
                  </a:lnTo>
                  <a:lnTo>
                    <a:pt x="6353505" y="394665"/>
                  </a:lnTo>
                  <a:lnTo>
                    <a:pt x="6353162" y="395808"/>
                  </a:lnTo>
                  <a:lnTo>
                    <a:pt x="6346774" y="407250"/>
                  </a:lnTo>
                  <a:lnTo>
                    <a:pt x="6346012" y="408178"/>
                  </a:lnTo>
                  <a:lnTo>
                    <a:pt x="6345212" y="409067"/>
                  </a:lnTo>
                  <a:lnTo>
                    <a:pt x="6344361" y="409905"/>
                  </a:lnTo>
                  <a:lnTo>
                    <a:pt x="6343523" y="410756"/>
                  </a:lnTo>
                  <a:lnTo>
                    <a:pt x="6342634" y="411556"/>
                  </a:lnTo>
                  <a:lnTo>
                    <a:pt x="6341706" y="412318"/>
                  </a:lnTo>
                  <a:lnTo>
                    <a:pt x="6340779" y="413080"/>
                  </a:lnTo>
                  <a:lnTo>
                    <a:pt x="6329121" y="419049"/>
                  </a:lnTo>
                  <a:lnTo>
                    <a:pt x="6327978" y="419392"/>
                  </a:lnTo>
                  <a:lnTo>
                    <a:pt x="6319697" y="420623"/>
                  </a:lnTo>
                  <a:lnTo>
                    <a:pt x="6318504" y="420623"/>
                  </a:lnTo>
                  <a:lnTo>
                    <a:pt x="36576" y="420623"/>
                  </a:lnTo>
                  <a:lnTo>
                    <a:pt x="35382" y="420623"/>
                  </a:lnTo>
                  <a:lnTo>
                    <a:pt x="34188" y="420560"/>
                  </a:lnTo>
                  <a:lnTo>
                    <a:pt x="32994" y="420446"/>
                  </a:lnTo>
                  <a:lnTo>
                    <a:pt x="31800" y="420331"/>
                  </a:lnTo>
                  <a:lnTo>
                    <a:pt x="25958" y="419049"/>
                  </a:lnTo>
                  <a:lnTo>
                    <a:pt x="24815" y="418706"/>
                  </a:lnTo>
                  <a:lnTo>
                    <a:pt x="13373" y="412318"/>
                  </a:lnTo>
                  <a:lnTo>
                    <a:pt x="12446" y="411556"/>
                  </a:lnTo>
                  <a:lnTo>
                    <a:pt x="8305" y="407250"/>
                  </a:lnTo>
                  <a:lnTo>
                    <a:pt x="7543" y="406323"/>
                  </a:lnTo>
                  <a:lnTo>
                    <a:pt x="2781" y="398043"/>
                  </a:lnTo>
                  <a:lnTo>
                    <a:pt x="2324" y="396938"/>
                  </a:lnTo>
                  <a:lnTo>
                    <a:pt x="177" y="387629"/>
                  </a:lnTo>
                  <a:lnTo>
                    <a:pt x="63" y="386435"/>
                  </a:lnTo>
                  <a:lnTo>
                    <a:pt x="0" y="385241"/>
                  </a:lnTo>
                  <a:lnTo>
                    <a:pt x="0" y="384048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55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E1E9DE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3" name="object 33"/>
          <p:cNvGrpSpPr/>
          <p:nvPr/>
        </p:nvGrpSpPr>
        <p:grpSpPr>
          <a:xfrm>
            <a:off x="560575" y="7086727"/>
            <a:ext cx="6367780" cy="433705"/>
            <a:chOff x="560575" y="7086727"/>
            <a:chExt cx="6367780" cy="433705"/>
          </a:xfrm>
        </p:grpSpPr>
        <p:sp>
          <p:nvSpPr>
            <p:cNvPr id="34" name="object 34"/>
            <p:cNvSpPr/>
            <p:nvPr/>
          </p:nvSpPr>
          <p:spPr>
            <a:xfrm>
              <a:off x="566925" y="7093077"/>
              <a:ext cx="6355080" cy="421005"/>
            </a:xfrm>
            <a:custGeom>
              <a:avLst/>
              <a:gdLst/>
              <a:ahLst/>
              <a:cxnLst/>
              <a:rect l="l" t="t" r="r" b="b"/>
              <a:pathLst>
                <a:path w="6355080" h="421004">
                  <a:moveTo>
                    <a:pt x="36576" y="0"/>
                  </a:moveTo>
                  <a:lnTo>
                    <a:pt x="2324" y="23685"/>
                  </a:lnTo>
                  <a:lnTo>
                    <a:pt x="0" y="384048"/>
                  </a:lnTo>
                  <a:lnTo>
                    <a:pt x="292" y="388823"/>
                  </a:lnTo>
                  <a:lnTo>
                    <a:pt x="31800" y="420331"/>
                  </a:lnTo>
                  <a:lnTo>
                    <a:pt x="6318504" y="420624"/>
                  </a:lnTo>
                  <a:lnTo>
                    <a:pt x="6323279" y="420331"/>
                  </a:lnTo>
                  <a:lnTo>
                    <a:pt x="6354787" y="388823"/>
                  </a:lnTo>
                  <a:lnTo>
                    <a:pt x="6355080" y="36576"/>
                  </a:lnTo>
                  <a:lnTo>
                    <a:pt x="6354787" y="31800"/>
                  </a:lnTo>
                  <a:lnTo>
                    <a:pt x="632327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/>
            <p:cNvSpPr/>
            <p:nvPr/>
          </p:nvSpPr>
          <p:spPr>
            <a:xfrm>
              <a:off x="566925" y="7093077"/>
              <a:ext cx="6355080" cy="421005"/>
            </a:xfrm>
            <a:custGeom>
              <a:avLst/>
              <a:gdLst/>
              <a:ahLst/>
              <a:cxnLst/>
              <a:rect l="l" t="t" r="r" b="b"/>
              <a:pathLst>
                <a:path w="6355080" h="421004">
                  <a:moveTo>
                    <a:pt x="36576" y="0"/>
                  </a:moveTo>
                  <a:lnTo>
                    <a:pt x="6318504" y="0"/>
                  </a:lnTo>
                  <a:lnTo>
                    <a:pt x="6319697" y="0"/>
                  </a:lnTo>
                  <a:lnTo>
                    <a:pt x="6320891" y="63"/>
                  </a:lnTo>
                  <a:lnTo>
                    <a:pt x="6329121" y="1574"/>
                  </a:lnTo>
                  <a:lnTo>
                    <a:pt x="6330264" y="1917"/>
                  </a:lnTo>
                  <a:lnTo>
                    <a:pt x="6341706" y="8305"/>
                  </a:lnTo>
                  <a:lnTo>
                    <a:pt x="6342634" y="9067"/>
                  </a:lnTo>
                  <a:lnTo>
                    <a:pt x="6343523" y="9867"/>
                  </a:lnTo>
                  <a:lnTo>
                    <a:pt x="6344361" y="10718"/>
                  </a:lnTo>
                  <a:lnTo>
                    <a:pt x="6345212" y="11557"/>
                  </a:lnTo>
                  <a:lnTo>
                    <a:pt x="6346012" y="12446"/>
                  </a:lnTo>
                  <a:lnTo>
                    <a:pt x="6346774" y="13373"/>
                  </a:lnTo>
                  <a:lnTo>
                    <a:pt x="6347536" y="14300"/>
                  </a:lnTo>
                  <a:lnTo>
                    <a:pt x="6350749" y="19329"/>
                  </a:lnTo>
                  <a:lnTo>
                    <a:pt x="6351320" y="20396"/>
                  </a:lnTo>
                  <a:lnTo>
                    <a:pt x="6353505" y="25958"/>
                  </a:lnTo>
                  <a:lnTo>
                    <a:pt x="6353848" y="27101"/>
                  </a:lnTo>
                  <a:lnTo>
                    <a:pt x="6354140" y="28270"/>
                  </a:lnTo>
                  <a:lnTo>
                    <a:pt x="6354368" y="29438"/>
                  </a:lnTo>
                  <a:lnTo>
                    <a:pt x="6354610" y="30619"/>
                  </a:lnTo>
                  <a:lnTo>
                    <a:pt x="6354787" y="31800"/>
                  </a:lnTo>
                  <a:lnTo>
                    <a:pt x="6354902" y="32994"/>
                  </a:lnTo>
                  <a:lnTo>
                    <a:pt x="6355016" y="34188"/>
                  </a:lnTo>
                  <a:lnTo>
                    <a:pt x="6355080" y="35382"/>
                  </a:lnTo>
                  <a:lnTo>
                    <a:pt x="6355080" y="36576"/>
                  </a:lnTo>
                  <a:lnTo>
                    <a:pt x="6355080" y="384048"/>
                  </a:lnTo>
                  <a:lnTo>
                    <a:pt x="6355080" y="385241"/>
                  </a:lnTo>
                  <a:lnTo>
                    <a:pt x="6355016" y="386435"/>
                  </a:lnTo>
                  <a:lnTo>
                    <a:pt x="6354902" y="387629"/>
                  </a:lnTo>
                  <a:lnTo>
                    <a:pt x="6354787" y="388823"/>
                  </a:lnTo>
                  <a:lnTo>
                    <a:pt x="6354610" y="390004"/>
                  </a:lnTo>
                  <a:lnTo>
                    <a:pt x="6354368" y="391185"/>
                  </a:lnTo>
                  <a:lnTo>
                    <a:pt x="6354140" y="392353"/>
                  </a:lnTo>
                  <a:lnTo>
                    <a:pt x="6353848" y="393522"/>
                  </a:lnTo>
                  <a:lnTo>
                    <a:pt x="6353505" y="394665"/>
                  </a:lnTo>
                  <a:lnTo>
                    <a:pt x="6353162" y="395808"/>
                  </a:lnTo>
                  <a:lnTo>
                    <a:pt x="6346774" y="407250"/>
                  </a:lnTo>
                  <a:lnTo>
                    <a:pt x="6346012" y="408178"/>
                  </a:lnTo>
                  <a:lnTo>
                    <a:pt x="6345212" y="409067"/>
                  </a:lnTo>
                  <a:lnTo>
                    <a:pt x="6344361" y="409905"/>
                  </a:lnTo>
                  <a:lnTo>
                    <a:pt x="6343523" y="410756"/>
                  </a:lnTo>
                  <a:lnTo>
                    <a:pt x="6342634" y="411556"/>
                  </a:lnTo>
                  <a:lnTo>
                    <a:pt x="6341706" y="412318"/>
                  </a:lnTo>
                  <a:lnTo>
                    <a:pt x="6340779" y="413080"/>
                  </a:lnTo>
                  <a:lnTo>
                    <a:pt x="6329121" y="419049"/>
                  </a:lnTo>
                  <a:lnTo>
                    <a:pt x="6327978" y="419392"/>
                  </a:lnTo>
                  <a:lnTo>
                    <a:pt x="6319697" y="420624"/>
                  </a:lnTo>
                  <a:lnTo>
                    <a:pt x="6318504" y="420624"/>
                  </a:lnTo>
                  <a:lnTo>
                    <a:pt x="36576" y="420624"/>
                  </a:lnTo>
                  <a:lnTo>
                    <a:pt x="35382" y="420624"/>
                  </a:lnTo>
                  <a:lnTo>
                    <a:pt x="34188" y="420560"/>
                  </a:lnTo>
                  <a:lnTo>
                    <a:pt x="32994" y="420446"/>
                  </a:lnTo>
                  <a:lnTo>
                    <a:pt x="31800" y="420331"/>
                  </a:lnTo>
                  <a:lnTo>
                    <a:pt x="25958" y="419049"/>
                  </a:lnTo>
                  <a:lnTo>
                    <a:pt x="24815" y="418706"/>
                  </a:lnTo>
                  <a:lnTo>
                    <a:pt x="13373" y="412318"/>
                  </a:lnTo>
                  <a:lnTo>
                    <a:pt x="12446" y="411556"/>
                  </a:lnTo>
                  <a:lnTo>
                    <a:pt x="8305" y="407250"/>
                  </a:lnTo>
                  <a:lnTo>
                    <a:pt x="7543" y="406323"/>
                  </a:lnTo>
                  <a:lnTo>
                    <a:pt x="2781" y="398043"/>
                  </a:lnTo>
                  <a:lnTo>
                    <a:pt x="2324" y="396938"/>
                  </a:lnTo>
                  <a:lnTo>
                    <a:pt x="177" y="387629"/>
                  </a:lnTo>
                  <a:lnTo>
                    <a:pt x="63" y="386435"/>
                  </a:lnTo>
                  <a:lnTo>
                    <a:pt x="0" y="385241"/>
                  </a:lnTo>
                  <a:lnTo>
                    <a:pt x="0" y="384048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55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E1E9DE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6" name="object 36"/>
          <p:cNvGrpSpPr/>
          <p:nvPr/>
        </p:nvGrpSpPr>
        <p:grpSpPr>
          <a:xfrm>
            <a:off x="560575" y="7598791"/>
            <a:ext cx="6367780" cy="433705"/>
            <a:chOff x="560575" y="7598791"/>
            <a:chExt cx="6367780" cy="433705"/>
          </a:xfrm>
        </p:grpSpPr>
        <p:sp>
          <p:nvSpPr>
            <p:cNvPr id="37" name="object 37"/>
            <p:cNvSpPr/>
            <p:nvPr/>
          </p:nvSpPr>
          <p:spPr>
            <a:xfrm>
              <a:off x="566925" y="7605141"/>
              <a:ext cx="6355080" cy="421005"/>
            </a:xfrm>
            <a:custGeom>
              <a:avLst/>
              <a:gdLst/>
              <a:ahLst/>
              <a:cxnLst/>
              <a:rect l="l" t="t" r="r" b="b"/>
              <a:pathLst>
                <a:path w="6355080" h="421004">
                  <a:moveTo>
                    <a:pt x="36576" y="0"/>
                  </a:moveTo>
                  <a:lnTo>
                    <a:pt x="2324" y="23685"/>
                  </a:lnTo>
                  <a:lnTo>
                    <a:pt x="0" y="384048"/>
                  </a:lnTo>
                  <a:lnTo>
                    <a:pt x="292" y="388823"/>
                  </a:lnTo>
                  <a:lnTo>
                    <a:pt x="31800" y="420331"/>
                  </a:lnTo>
                  <a:lnTo>
                    <a:pt x="6318504" y="420624"/>
                  </a:lnTo>
                  <a:lnTo>
                    <a:pt x="6323279" y="420331"/>
                  </a:lnTo>
                  <a:lnTo>
                    <a:pt x="6354787" y="388823"/>
                  </a:lnTo>
                  <a:lnTo>
                    <a:pt x="6355080" y="36576"/>
                  </a:lnTo>
                  <a:lnTo>
                    <a:pt x="6354787" y="31800"/>
                  </a:lnTo>
                  <a:lnTo>
                    <a:pt x="632327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/>
            <p:cNvSpPr/>
            <p:nvPr/>
          </p:nvSpPr>
          <p:spPr>
            <a:xfrm>
              <a:off x="566925" y="7605141"/>
              <a:ext cx="6355080" cy="421005"/>
            </a:xfrm>
            <a:custGeom>
              <a:avLst/>
              <a:gdLst/>
              <a:ahLst/>
              <a:cxnLst/>
              <a:rect l="l" t="t" r="r" b="b"/>
              <a:pathLst>
                <a:path w="6355080" h="421004">
                  <a:moveTo>
                    <a:pt x="36576" y="0"/>
                  </a:moveTo>
                  <a:lnTo>
                    <a:pt x="6318504" y="0"/>
                  </a:lnTo>
                  <a:lnTo>
                    <a:pt x="6319697" y="0"/>
                  </a:lnTo>
                  <a:lnTo>
                    <a:pt x="6320891" y="63"/>
                  </a:lnTo>
                  <a:lnTo>
                    <a:pt x="6329121" y="1574"/>
                  </a:lnTo>
                  <a:lnTo>
                    <a:pt x="6330264" y="1917"/>
                  </a:lnTo>
                  <a:lnTo>
                    <a:pt x="6341706" y="8305"/>
                  </a:lnTo>
                  <a:lnTo>
                    <a:pt x="6342634" y="9067"/>
                  </a:lnTo>
                  <a:lnTo>
                    <a:pt x="6343523" y="9867"/>
                  </a:lnTo>
                  <a:lnTo>
                    <a:pt x="6344361" y="10718"/>
                  </a:lnTo>
                  <a:lnTo>
                    <a:pt x="6345212" y="11557"/>
                  </a:lnTo>
                  <a:lnTo>
                    <a:pt x="6346012" y="12446"/>
                  </a:lnTo>
                  <a:lnTo>
                    <a:pt x="6346774" y="13373"/>
                  </a:lnTo>
                  <a:lnTo>
                    <a:pt x="6347536" y="14300"/>
                  </a:lnTo>
                  <a:lnTo>
                    <a:pt x="6350749" y="19329"/>
                  </a:lnTo>
                  <a:lnTo>
                    <a:pt x="6351320" y="20396"/>
                  </a:lnTo>
                  <a:lnTo>
                    <a:pt x="6353505" y="25958"/>
                  </a:lnTo>
                  <a:lnTo>
                    <a:pt x="6353848" y="27101"/>
                  </a:lnTo>
                  <a:lnTo>
                    <a:pt x="6354140" y="28270"/>
                  </a:lnTo>
                  <a:lnTo>
                    <a:pt x="6354368" y="29438"/>
                  </a:lnTo>
                  <a:lnTo>
                    <a:pt x="6354610" y="30619"/>
                  </a:lnTo>
                  <a:lnTo>
                    <a:pt x="6354787" y="31800"/>
                  </a:lnTo>
                  <a:lnTo>
                    <a:pt x="6354902" y="32994"/>
                  </a:lnTo>
                  <a:lnTo>
                    <a:pt x="6355016" y="34188"/>
                  </a:lnTo>
                  <a:lnTo>
                    <a:pt x="6355080" y="35382"/>
                  </a:lnTo>
                  <a:lnTo>
                    <a:pt x="6355080" y="36576"/>
                  </a:lnTo>
                  <a:lnTo>
                    <a:pt x="6355080" y="384048"/>
                  </a:lnTo>
                  <a:lnTo>
                    <a:pt x="6355080" y="385241"/>
                  </a:lnTo>
                  <a:lnTo>
                    <a:pt x="6355016" y="386435"/>
                  </a:lnTo>
                  <a:lnTo>
                    <a:pt x="6354902" y="387629"/>
                  </a:lnTo>
                  <a:lnTo>
                    <a:pt x="6354787" y="388823"/>
                  </a:lnTo>
                  <a:lnTo>
                    <a:pt x="6354610" y="390004"/>
                  </a:lnTo>
                  <a:lnTo>
                    <a:pt x="6354368" y="391185"/>
                  </a:lnTo>
                  <a:lnTo>
                    <a:pt x="6354140" y="392353"/>
                  </a:lnTo>
                  <a:lnTo>
                    <a:pt x="6353848" y="393522"/>
                  </a:lnTo>
                  <a:lnTo>
                    <a:pt x="6353505" y="394665"/>
                  </a:lnTo>
                  <a:lnTo>
                    <a:pt x="6353162" y="395808"/>
                  </a:lnTo>
                  <a:lnTo>
                    <a:pt x="6346774" y="407250"/>
                  </a:lnTo>
                  <a:lnTo>
                    <a:pt x="6346012" y="408178"/>
                  </a:lnTo>
                  <a:lnTo>
                    <a:pt x="6345212" y="409067"/>
                  </a:lnTo>
                  <a:lnTo>
                    <a:pt x="6344361" y="409905"/>
                  </a:lnTo>
                  <a:lnTo>
                    <a:pt x="6343523" y="410756"/>
                  </a:lnTo>
                  <a:lnTo>
                    <a:pt x="6342634" y="411556"/>
                  </a:lnTo>
                  <a:lnTo>
                    <a:pt x="6341706" y="412318"/>
                  </a:lnTo>
                  <a:lnTo>
                    <a:pt x="6340779" y="413080"/>
                  </a:lnTo>
                  <a:lnTo>
                    <a:pt x="6329121" y="419049"/>
                  </a:lnTo>
                  <a:lnTo>
                    <a:pt x="6327978" y="419392"/>
                  </a:lnTo>
                  <a:lnTo>
                    <a:pt x="6319697" y="420624"/>
                  </a:lnTo>
                  <a:lnTo>
                    <a:pt x="6318504" y="420624"/>
                  </a:lnTo>
                  <a:lnTo>
                    <a:pt x="36576" y="420624"/>
                  </a:lnTo>
                  <a:lnTo>
                    <a:pt x="35382" y="420624"/>
                  </a:lnTo>
                  <a:lnTo>
                    <a:pt x="34188" y="420560"/>
                  </a:lnTo>
                  <a:lnTo>
                    <a:pt x="32994" y="420446"/>
                  </a:lnTo>
                  <a:lnTo>
                    <a:pt x="31800" y="420331"/>
                  </a:lnTo>
                  <a:lnTo>
                    <a:pt x="25958" y="419049"/>
                  </a:lnTo>
                  <a:lnTo>
                    <a:pt x="24815" y="418706"/>
                  </a:lnTo>
                  <a:lnTo>
                    <a:pt x="13373" y="412318"/>
                  </a:lnTo>
                  <a:lnTo>
                    <a:pt x="12446" y="411556"/>
                  </a:lnTo>
                  <a:lnTo>
                    <a:pt x="8305" y="407250"/>
                  </a:lnTo>
                  <a:lnTo>
                    <a:pt x="7543" y="406323"/>
                  </a:lnTo>
                  <a:lnTo>
                    <a:pt x="2781" y="398043"/>
                  </a:lnTo>
                  <a:lnTo>
                    <a:pt x="2324" y="396938"/>
                  </a:lnTo>
                  <a:lnTo>
                    <a:pt x="177" y="387629"/>
                  </a:lnTo>
                  <a:lnTo>
                    <a:pt x="63" y="386435"/>
                  </a:lnTo>
                  <a:lnTo>
                    <a:pt x="0" y="385241"/>
                  </a:lnTo>
                  <a:lnTo>
                    <a:pt x="0" y="384048"/>
                  </a:lnTo>
                  <a:lnTo>
                    <a:pt x="0" y="36576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55" y="12446"/>
                  </a:lnTo>
                  <a:lnTo>
                    <a:pt x="9867" y="11557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E1E9DE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9" name="object 39"/>
          <p:cNvGrpSpPr/>
          <p:nvPr/>
        </p:nvGrpSpPr>
        <p:grpSpPr>
          <a:xfrm>
            <a:off x="560575" y="8110854"/>
            <a:ext cx="6367780" cy="433705"/>
            <a:chOff x="560575" y="8110854"/>
            <a:chExt cx="6367780" cy="433705"/>
          </a:xfrm>
        </p:grpSpPr>
        <p:sp>
          <p:nvSpPr>
            <p:cNvPr id="40" name="object 40"/>
            <p:cNvSpPr/>
            <p:nvPr/>
          </p:nvSpPr>
          <p:spPr>
            <a:xfrm>
              <a:off x="566925" y="8117204"/>
              <a:ext cx="6355080" cy="421005"/>
            </a:xfrm>
            <a:custGeom>
              <a:avLst/>
              <a:gdLst/>
              <a:ahLst/>
              <a:cxnLst/>
              <a:rect l="l" t="t" r="r" b="b"/>
              <a:pathLst>
                <a:path w="6355080" h="421004">
                  <a:moveTo>
                    <a:pt x="36576" y="0"/>
                  </a:moveTo>
                  <a:lnTo>
                    <a:pt x="2324" y="23685"/>
                  </a:lnTo>
                  <a:lnTo>
                    <a:pt x="0" y="384047"/>
                  </a:lnTo>
                  <a:lnTo>
                    <a:pt x="292" y="388823"/>
                  </a:lnTo>
                  <a:lnTo>
                    <a:pt x="31800" y="420331"/>
                  </a:lnTo>
                  <a:lnTo>
                    <a:pt x="6318504" y="420623"/>
                  </a:lnTo>
                  <a:lnTo>
                    <a:pt x="6323279" y="420331"/>
                  </a:lnTo>
                  <a:lnTo>
                    <a:pt x="6354787" y="388823"/>
                  </a:lnTo>
                  <a:lnTo>
                    <a:pt x="6355080" y="36575"/>
                  </a:lnTo>
                  <a:lnTo>
                    <a:pt x="6354787" y="31800"/>
                  </a:lnTo>
                  <a:lnTo>
                    <a:pt x="6323279" y="292"/>
                  </a:lnTo>
                  <a:lnTo>
                    <a:pt x="365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/>
            <p:cNvSpPr/>
            <p:nvPr/>
          </p:nvSpPr>
          <p:spPr>
            <a:xfrm>
              <a:off x="566925" y="8117204"/>
              <a:ext cx="6355080" cy="421005"/>
            </a:xfrm>
            <a:custGeom>
              <a:avLst/>
              <a:gdLst/>
              <a:ahLst/>
              <a:cxnLst/>
              <a:rect l="l" t="t" r="r" b="b"/>
              <a:pathLst>
                <a:path w="6355080" h="421004">
                  <a:moveTo>
                    <a:pt x="36576" y="0"/>
                  </a:moveTo>
                  <a:lnTo>
                    <a:pt x="6318504" y="0"/>
                  </a:lnTo>
                  <a:lnTo>
                    <a:pt x="6319697" y="0"/>
                  </a:lnTo>
                  <a:lnTo>
                    <a:pt x="6320891" y="63"/>
                  </a:lnTo>
                  <a:lnTo>
                    <a:pt x="6329121" y="1574"/>
                  </a:lnTo>
                  <a:lnTo>
                    <a:pt x="6330264" y="1917"/>
                  </a:lnTo>
                  <a:lnTo>
                    <a:pt x="6341706" y="8305"/>
                  </a:lnTo>
                  <a:lnTo>
                    <a:pt x="6342634" y="9067"/>
                  </a:lnTo>
                  <a:lnTo>
                    <a:pt x="6343523" y="9867"/>
                  </a:lnTo>
                  <a:lnTo>
                    <a:pt x="6344361" y="10718"/>
                  </a:lnTo>
                  <a:lnTo>
                    <a:pt x="6345212" y="11556"/>
                  </a:lnTo>
                  <a:lnTo>
                    <a:pt x="6346012" y="12445"/>
                  </a:lnTo>
                  <a:lnTo>
                    <a:pt x="6346774" y="13373"/>
                  </a:lnTo>
                  <a:lnTo>
                    <a:pt x="6347536" y="14300"/>
                  </a:lnTo>
                  <a:lnTo>
                    <a:pt x="6350749" y="19329"/>
                  </a:lnTo>
                  <a:lnTo>
                    <a:pt x="6351320" y="20396"/>
                  </a:lnTo>
                  <a:lnTo>
                    <a:pt x="6353505" y="25958"/>
                  </a:lnTo>
                  <a:lnTo>
                    <a:pt x="6353848" y="27101"/>
                  </a:lnTo>
                  <a:lnTo>
                    <a:pt x="6354140" y="28270"/>
                  </a:lnTo>
                  <a:lnTo>
                    <a:pt x="6354368" y="29438"/>
                  </a:lnTo>
                  <a:lnTo>
                    <a:pt x="6354610" y="30619"/>
                  </a:lnTo>
                  <a:lnTo>
                    <a:pt x="6354787" y="31800"/>
                  </a:lnTo>
                  <a:lnTo>
                    <a:pt x="6354902" y="32994"/>
                  </a:lnTo>
                  <a:lnTo>
                    <a:pt x="6355016" y="34188"/>
                  </a:lnTo>
                  <a:lnTo>
                    <a:pt x="6355080" y="35382"/>
                  </a:lnTo>
                  <a:lnTo>
                    <a:pt x="6355080" y="36575"/>
                  </a:lnTo>
                  <a:lnTo>
                    <a:pt x="6355080" y="384047"/>
                  </a:lnTo>
                  <a:lnTo>
                    <a:pt x="6355080" y="385241"/>
                  </a:lnTo>
                  <a:lnTo>
                    <a:pt x="6355016" y="386435"/>
                  </a:lnTo>
                  <a:lnTo>
                    <a:pt x="6354902" y="387629"/>
                  </a:lnTo>
                  <a:lnTo>
                    <a:pt x="6354787" y="388823"/>
                  </a:lnTo>
                  <a:lnTo>
                    <a:pt x="6354610" y="390004"/>
                  </a:lnTo>
                  <a:lnTo>
                    <a:pt x="6354368" y="391185"/>
                  </a:lnTo>
                  <a:lnTo>
                    <a:pt x="6354140" y="392353"/>
                  </a:lnTo>
                  <a:lnTo>
                    <a:pt x="6353848" y="393522"/>
                  </a:lnTo>
                  <a:lnTo>
                    <a:pt x="6353505" y="394665"/>
                  </a:lnTo>
                  <a:lnTo>
                    <a:pt x="6353162" y="395808"/>
                  </a:lnTo>
                  <a:lnTo>
                    <a:pt x="6346774" y="407250"/>
                  </a:lnTo>
                  <a:lnTo>
                    <a:pt x="6346012" y="408177"/>
                  </a:lnTo>
                  <a:lnTo>
                    <a:pt x="6345212" y="409066"/>
                  </a:lnTo>
                  <a:lnTo>
                    <a:pt x="6344361" y="409905"/>
                  </a:lnTo>
                  <a:lnTo>
                    <a:pt x="6343523" y="410756"/>
                  </a:lnTo>
                  <a:lnTo>
                    <a:pt x="6342634" y="411556"/>
                  </a:lnTo>
                  <a:lnTo>
                    <a:pt x="6341706" y="412318"/>
                  </a:lnTo>
                  <a:lnTo>
                    <a:pt x="6340779" y="413080"/>
                  </a:lnTo>
                  <a:lnTo>
                    <a:pt x="6329121" y="419049"/>
                  </a:lnTo>
                  <a:lnTo>
                    <a:pt x="6327978" y="419392"/>
                  </a:lnTo>
                  <a:lnTo>
                    <a:pt x="6319697" y="420623"/>
                  </a:lnTo>
                  <a:lnTo>
                    <a:pt x="6318504" y="420623"/>
                  </a:lnTo>
                  <a:lnTo>
                    <a:pt x="36576" y="420623"/>
                  </a:lnTo>
                  <a:lnTo>
                    <a:pt x="35382" y="420623"/>
                  </a:lnTo>
                  <a:lnTo>
                    <a:pt x="34188" y="420560"/>
                  </a:lnTo>
                  <a:lnTo>
                    <a:pt x="32994" y="420446"/>
                  </a:lnTo>
                  <a:lnTo>
                    <a:pt x="31800" y="420331"/>
                  </a:lnTo>
                  <a:lnTo>
                    <a:pt x="25958" y="419049"/>
                  </a:lnTo>
                  <a:lnTo>
                    <a:pt x="24815" y="418706"/>
                  </a:lnTo>
                  <a:lnTo>
                    <a:pt x="13373" y="412318"/>
                  </a:lnTo>
                  <a:lnTo>
                    <a:pt x="12446" y="411556"/>
                  </a:lnTo>
                  <a:lnTo>
                    <a:pt x="8305" y="407250"/>
                  </a:lnTo>
                  <a:lnTo>
                    <a:pt x="7543" y="406323"/>
                  </a:lnTo>
                  <a:lnTo>
                    <a:pt x="2781" y="398043"/>
                  </a:lnTo>
                  <a:lnTo>
                    <a:pt x="2324" y="396938"/>
                  </a:lnTo>
                  <a:lnTo>
                    <a:pt x="177" y="387629"/>
                  </a:lnTo>
                  <a:lnTo>
                    <a:pt x="63" y="386435"/>
                  </a:lnTo>
                  <a:lnTo>
                    <a:pt x="0" y="385241"/>
                  </a:lnTo>
                  <a:lnTo>
                    <a:pt x="0" y="384047"/>
                  </a:lnTo>
                  <a:lnTo>
                    <a:pt x="0" y="36575"/>
                  </a:lnTo>
                  <a:lnTo>
                    <a:pt x="0" y="35382"/>
                  </a:lnTo>
                  <a:lnTo>
                    <a:pt x="63" y="34188"/>
                  </a:lnTo>
                  <a:lnTo>
                    <a:pt x="2781" y="22580"/>
                  </a:lnTo>
                  <a:lnTo>
                    <a:pt x="3238" y="21475"/>
                  </a:lnTo>
                  <a:lnTo>
                    <a:pt x="8305" y="13373"/>
                  </a:lnTo>
                  <a:lnTo>
                    <a:pt x="9055" y="12445"/>
                  </a:lnTo>
                  <a:lnTo>
                    <a:pt x="9867" y="11556"/>
                  </a:lnTo>
                  <a:lnTo>
                    <a:pt x="10706" y="10718"/>
                  </a:lnTo>
                  <a:lnTo>
                    <a:pt x="11557" y="9867"/>
                  </a:lnTo>
                  <a:lnTo>
                    <a:pt x="12446" y="9067"/>
                  </a:lnTo>
                  <a:lnTo>
                    <a:pt x="13373" y="8305"/>
                  </a:lnTo>
                  <a:lnTo>
                    <a:pt x="14300" y="7543"/>
                  </a:lnTo>
                  <a:lnTo>
                    <a:pt x="25958" y="1574"/>
                  </a:lnTo>
                  <a:lnTo>
                    <a:pt x="27101" y="1231"/>
                  </a:lnTo>
                  <a:lnTo>
                    <a:pt x="32994" y="177"/>
                  </a:lnTo>
                  <a:lnTo>
                    <a:pt x="34188" y="63"/>
                  </a:lnTo>
                  <a:lnTo>
                    <a:pt x="35382" y="0"/>
                  </a:lnTo>
                  <a:lnTo>
                    <a:pt x="36576" y="0"/>
                  </a:lnTo>
                  <a:close/>
                </a:path>
              </a:pathLst>
            </a:custGeom>
            <a:ln w="12700">
              <a:solidFill>
                <a:srgbClr val="E1E9DE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2" name="object 42"/>
          <p:cNvSpPr txBox="1"/>
          <p:nvPr/>
        </p:nvSpPr>
        <p:spPr>
          <a:xfrm>
            <a:off x="663955" y="5676324"/>
            <a:ext cx="5382260" cy="27381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43510" indent="-13081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143510" algn="l"/>
              </a:tabLst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Hvorfor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skal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jordbrug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forstyrre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jorden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mindst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muligt?</a:t>
            </a:r>
            <a:endParaRPr sz="1000">
              <a:latin typeface="Aptos"/>
              <a:cs typeface="Aptos"/>
            </a:endParaRPr>
          </a:p>
          <a:p>
            <a:pPr>
              <a:lnSpc>
                <a:spcPct val="100000"/>
              </a:lnSpc>
              <a:spcBef>
                <a:spcPts val="330"/>
              </a:spcBef>
              <a:buClr>
                <a:srgbClr val="2E3430"/>
              </a:buClr>
              <a:buFont typeface="Aptos"/>
              <a:buAutoNum type="arabicPeriod"/>
            </a:pPr>
            <a:endParaRPr sz="1000">
              <a:latin typeface="Aptos"/>
              <a:cs typeface="Aptos"/>
            </a:endParaRPr>
          </a:p>
          <a:p>
            <a:pPr marL="143510" indent="-130810">
              <a:lnSpc>
                <a:spcPct val="100000"/>
              </a:lnSpc>
              <a:buAutoNum type="arabicPeriod"/>
              <a:tabLst>
                <a:tab pos="143510" algn="l"/>
              </a:tabLst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Hvad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er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organisk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materiale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hvad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sker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der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det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under jorden?</a:t>
            </a:r>
            <a:endParaRPr sz="1000">
              <a:latin typeface="Aptos"/>
              <a:cs typeface="Aptos"/>
            </a:endParaRPr>
          </a:p>
          <a:p>
            <a:pPr>
              <a:lnSpc>
                <a:spcPct val="100000"/>
              </a:lnSpc>
              <a:spcBef>
                <a:spcPts val="330"/>
              </a:spcBef>
              <a:buClr>
                <a:srgbClr val="2E3430"/>
              </a:buClr>
              <a:buFont typeface="Aptos"/>
              <a:buAutoNum type="arabicPeriod"/>
            </a:pPr>
            <a:endParaRPr sz="1000">
              <a:latin typeface="Aptos"/>
              <a:cs typeface="Aptos"/>
            </a:endParaRPr>
          </a:p>
          <a:p>
            <a:pPr marL="143510" indent="-13081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143510" algn="l"/>
              </a:tabLst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Hvilke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former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for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mikroliv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findes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jorden,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hvad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laver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5" b="1">
                <a:solidFill>
                  <a:srgbClr val="2E3430"/>
                </a:solidFill>
                <a:latin typeface="Aptos"/>
                <a:cs typeface="Aptos"/>
              </a:rPr>
              <a:t>de?</a:t>
            </a:r>
            <a:endParaRPr sz="1000">
              <a:latin typeface="Aptos"/>
              <a:cs typeface="Aptos"/>
            </a:endParaRPr>
          </a:p>
          <a:p>
            <a:pPr>
              <a:lnSpc>
                <a:spcPct val="100000"/>
              </a:lnSpc>
              <a:spcBef>
                <a:spcPts val="330"/>
              </a:spcBef>
              <a:buClr>
                <a:srgbClr val="2E3430"/>
              </a:buClr>
              <a:buFont typeface="Aptos"/>
              <a:buAutoNum type="arabicPeriod"/>
            </a:pPr>
            <a:endParaRPr sz="1000">
              <a:latin typeface="Aptos"/>
              <a:cs typeface="Aptos"/>
            </a:endParaRPr>
          </a:p>
          <a:p>
            <a:pPr marL="143510" indent="-130810">
              <a:lnSpc>
                <a:spcPct val="100000"/>
              </a:lnSpc>
              <a:buAutoNum type="arabicPeriod"/>
              <a:tabLst>
                <a:tab pos="143510" algn="l"/>
              </a:tabLst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Hvad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betyder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det,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når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man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siger,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jordbrug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bør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baseres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recirkulering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af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næringsstoffer?</a:t>
            </a:r>
            <a:endParaRPr sz="1000">
              <a:latin typeface="Aptos"/>
              <a:cs typeface="Aptos"/>
            </a:endParaRPr>
          </a:p>
          <a:p>
            <a:pPr>
              <a:lnSpc>
                <a:spcPct val="100000"/>
              </a:lnSpc>
              <a:spcBef>
                <a:spcPts val="330"/>
              </a:spcBef>
              <a:buClr>
                <a:srgbClr val="2E3430"/>
              </a:buClr>
              <a:buFont typeface="Aptos"/>
              <a:buAutoNum type="arabicPeriod"/>
            </a:pPr>
            <a:endParaRPr sz="1000">
              <a:latin typeface="Aptos"/>
              <a:cs typeface="Aptos"/>
            </a:endParaRPr>
          </a:p>
          <a:p>
            <a:pPr marL="143510" indent="-130810">
              <a:lnSpc>
                <a:spcPct val="100000"/>
              </a:lnSpc>
              <a:buAutoNum type="arabicPeriod"/>
              <a:tabLst>
                <a:tab pos="143510" algn="l"/>
              </a:tabLst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Hvilke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konkrete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ting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kan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landmænd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gartnere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gøre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for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passe</a:t>
            </a:r>
            <a:r>
              <a:rPr dirty="0" sz="1000" spc="-2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bedre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jorden?</a:t>
            </a:r>
            <a:endParaRPr sz="1000">
              <a:latin typeface="Aptos"/>
              <a:cs typeface="Aptos"/>
            </a:endParaRPr>
          </a:p>
          <a:p>
            <a:pPr>
              <a:lnSpc>
                <a:spcPct val="100000"/>
              </a:lnSpc>
              <a:spcBef>
                <a:spcPts val="335"/>
              </a:spcBef>
              <a:buClr>
                <a:srgbClr val="2E3430"/>
              </a:buClr>
              <a:buFont typeface="Aptos"/>
              <a:buAutoNum type="arabicPeriod"/>
            </a:pPr>
            <a:endParaRPr sz="1000">
              <a:latin typeface="Aptos"/>
              <a:cs typeface="Aptos"/>
            </a:endParaRPr>
          </a:p>
          <a:p>
            <a:pPr marL="143510" indent="-130810">
              <a:lnSpc>
                <a:spcPct val="100000"/>
              </a:lnSpc>
              <a:buAutoNum type="arabicPeriod"/>
              <a:tabLst>
                <a:tab pos="143510" algn="l"/>
              </a:tabLst>
            </a:pP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Hvem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udover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jordbrugerne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–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har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ansvar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25" b="1">
                <a:solidFill>
                  <a:srgbClr val="2E3430"/>
                </a:solidFill>
                <a:latin typeface="Aptos"/>
                <a:cs typeface="Aptos"/>
              </a:rPr>
              <a:t>for,</a:t>
            </a:r>
            <a:r>
              <a:rPr dirty="0" sz="1000" spc="-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at</a:t>
            </a:r>
            <a:r>
              <a:rPr dirty="0" sz="1000" spc="-1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jorden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holdes</a:t>
            </a:r>
            <a:r>
              <a:rPr dirty="0" sz="1000" spc="-5" b="1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sund?</a:t>
            </a:r>
            <a:endParaRPr sz="1000">
              <a:latin typeface="Aptos"/>
              <a:cs typeface="Aptos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530351" y="10012679"/>
            <a:ext cx="6492240" cy="0"/>
          </a:xfrm>
          <a:custGeom>
            <a:avLst/>
            <a:gdLst/>
            <a:ahLst/>
            <a:cxnLst/>
            <a:rect l="l" t="t" r="r" b="b"/>
            <a:pathLst>
              <a:path w="6492240" h="0">
                <a:moveTo>
                  <a:pt x="0" y="0"/>
                </a:moveTo>
                <a:lnTo>
                  <a:pt x="6492240" y="0"/>
                </a:lnTo>
              </a:path>
            </a:pathLst>
          </a:custGeom>
          <a:ln w="12700">
            <a:solidFill>
              <a:srgbClr val="DCE5DE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44" name="object 4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0577" y="1294777"/>
            <a:ext cx="6401181" cy="1874520"/>
          </a:xfrm>
          <a:prstGeom prst="rect">
            <a:avLst/>
          </a:prstGeom>
        </p:spPr>
      </p:pic>
      <p:sp>
        <p:nvSpPr>
          <p:cNvPr id="45" name="object 4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76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pc="-10"/>
              <a:t>Mikroliv</a:t>
            </a:r>
            <a:r>
              <a:rPr dirty="0"/>
              <a:t> og</a:t>
            </a:r>
            <a:r>
              <a:rPr dirty="0" spc="5"/>
              <a:t> </a:t>
            </a:r>
            <a:r>
              <a:rPr dirty="0" spc="-10"/>
              <a:t>udvidet</a:t>
            </a:r>
            <a:r>
              <a:rPr dirty="0" spc="5"/>
              <a:t> </a:t>
            </a:r>
            <a:r>
              <a:rPr dirty="0"/>
              <a:t>jordsundhed</a:t>
            </a:r>
            <a:r>
              <a:rPr dirty="0" spc="10"/>
              <a:t> </a:t>
            </a:r>
            <a:r>
              <a:rPr dirty="0"/>
              <a:t>·</a:t>
            </a:r>
            <a:r>
              <a:rPr dirty="0" spc="10"/>
              <a:t> </a:t>
            </a:r>
            <a:r>
              <a:rPr dirty="0" spc="-25"/>
              <a:t>GF2</a:t>
            </a:r>
          </a:p>
        </p:txBody>
      </p:sp>
      <p:sp>
        <p:nvSpPr>
          <p:cNvPr id="46" name="object 4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635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dirty="0" spc="-25"/>
              <a:t>10</a:t>
            </a:fld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7108" y="1491257"/>
            <a:ext cx="125730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 b="1">
                <a:solidFill>
                  <a:srgbClr val="3E8A5A"/>
                </a:solidFill>
                <a:latin typeface="Aptos"/>
                <a:cs typeface="Aptos"/>
              </a:rPr>
              <a:t>ELEVHÆFTE</a:t>
            </a:r>
            <a:r>
              <a:rPr dirty="0" sz="1200" spc="5" b="1">
                <a:solidFill>
                  <a:srgbClr val="3E8A5A"/>
                </a:solidFill>
                <a:latin typeface="Aptos"/>
                <a:cs typeface="Aptos"/>
              </a:rPr>
              <a:t> </a:t>
            </a:r>
            <a:r>
              <a:rPr dirty="0" sz="1200" b="1">
                <a:solidFill>
                  <a:srgbClr val="3E8A5A"/>
                </a:solidFill>
                <a:latin typeface="Aptos"/>
                <a:cs typeface="Aptos"/>
              </a:rPr>
              <a:t>·</a:t>
            </a:r>
            <a:r>
              <a:rPr dirty="0" sz="1200" spc="10" b="1">
                <a:solidFill>
                  <a:srgbClr val="3E8A5A"/>
                </a:solidFill>
                <a:latin typeface="Aptos"/>
                <a:cs typeface="Aptos"/>
              </a:rPr>
              <a:t> </a:t>
            </a:r>
            <a:r>
              <a:rPr dirty="0" sz="1200" spc="-25" b="1">
                <a:solidFill>
                  <a:srgbClr val="3E8A5A"/>
                </a:solidFill>
                <a:latin typeface="Aptos"/>
                <a:cs typeface="Aptos"/>
              </a:rPr>
              <a:t>GF2</a:t>
            </a:r>
            <a:endParaRPr sz="1200">
              <a:latin typeface="Aptos"/>
              <a:cs typeface="Aptos"/>
            </a:endParaRPr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Mikroliv</a:t>
            </a:r>
            <a:r>
              <a:rPr dirty="0" spc="-25"/>
              <a:t> </a:t>
            </a:r>
            <a:r>
              <a:rPr dirty="0"/>
              <a:t>og</a:t>
            </a:r>
            <a:r>
              <a:rPr dirty="0" spc="-30"/>
              <a:t> </a:t>
            </a:r>
            <a:r>
              <a:rPr dirty="0"/>
              <a:t>udvidet</a:t>
            </a:r>
            <a:r>
              <a:rPr dirty="0" spc="-25"/>
              <a:t> </a:t>
            </a:r>
            <a:r>
              <a:rPr dirty="0" spc="-10"/>
              <a:t>jordsundhed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37108" y="3267069"/>
            <a:ext cx="2210435" cy="5715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Undersøg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·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sammenlign </a:t>
            </a:r>
            <a:r>
              <a:rPr dirty="0" sz="1000" b="1">
                <a:solidFill>
                  <a:srgbClr val="2E3430"/>
                </a:solidFill>
                <a:latin typeface="Aptos"/>
                <a:cs typeface="Aptos"/>
              </a:rPr>
              <a:t>· forstå </a:t>
            </a:r>
            <a:r>
              <a:rPr dirty="0" sz="1000" spc="-10" b="1">
                <a:solidFill>
                  <a:srgbClr val="2E3430"/>
                </a:solidFill>
                <a:latin typeface="Aptos"/>
                <a:cs typeface="Aptos"/>
              </a:rPr>
              <a:t>jorden</a:t>
            </a:r>
            <a:endParaRPr sz="1000">
              <a:latin typeface="Aptos"/>
              <a:cs typeface="Aptos"/>
            </a:endParaRPr>
          </a:p>
          <a:p>
            <a:pPr marL="12700">
              <a:lnSpc>
                <a:spcPct val="100000"/>
              </a:lnSpc>
              <a:spcBef>
                <a:spcPts val="1895"/>
              </a:spcBef>
            </a:pPr>
            <a:r>
              <a:rPr dirty="0" sz="1000" b="1">
                <a:solidFill>
                  <a:srgbClr val="3E8A5A"/>
                </a:solidFill>
                <a:latin typeface="Aptos"/>
                <a:cs typeface="Aptos"/>
              </a:rPr>
              <a:t>nytaenk.dk</a:t>
            </a:r>
            <a:r>
              <a:rPr dirty="0" sz="1000" spc="-25" b="1">
                <a:solidFill>
                  <a:srgbClr val="3E8A5A"/>
                </a:solidFill>
                <a:latin typeface="Aptos"/>
                <a:cs typeface="Aptos"/>
              </a:rPr>
              <a:t> </a:t>
            </a:r>
            <a:r>
              <a:rPr dirty="0" sz="1000" b="1">
                <a:solidFill>
                  <a:srgbClr val="3E8A5A"/>
                </a:solidFill>
                <a:latin typeface="Aptos"/>
                <a:cs typeface="Aptos"/>
              </a:rPr>
              <a:t>·</a:t>
            </a:r>
            <a:r>
              <a:rPr dirty="0" sz="1000" spc="-20" b="1">
                <a:solidFill>
                  <a:srgbClr val="3E8A5A"/>
                </a:solidFill>
                <a:latin typeface="Aptos"/>
                <a:cs typeface="Aptos"/>
              </a:rPr>
              <a:t> 2026</a:t>
            </a:r>
            <a:endParaRPr sz="1000">
              <a:latin typeface="Aptos"/>
              <a:cs typeface="Apto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58368" y="4315967"/>
            <a:ext cx="6263640" cy="0"/>
          </a:xfrm>
          <a:custGeom>
            <a:avLst/>
            <a:gdLst/>
            <a:ahLst/>
            <a:cxnLst/>
            <a:rect l="l" t="t" r="r" b="b"/>
            <a:pathLst>
              <a:path w="6263640" h="0">
                <a:moveTo>
                  <a:pt x="0" y="0"/>
                </a:moveTo>
                <a:lnTo>
                  <a:pt x="6263640" y="0"/>
                </a:lnTo>
              </a:path>
            </a:pathLst>
          </a:custGeom>
          <a:ln w="12700">
            <a:solidFill>
              <a:srgbClr val="D4DED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737108" y="4721920"/>
            <a:ext cx="6107430" cy="4064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Udviklet</a:t>
            </a:r>
            <a:r>
              <a:rPr dirty="0" sz="1000" spc="1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</a:t>
            </a:r>
            <a:r>
              <a:rPr dirty="0" sz="1000" spc="1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samarbejde</a:t>
            </a:r>
            <a:r>
              <a:rPr dirty="0" sz="1000" spc="1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med</a:t>
            </a:r>
            <a:r>
              <a:rPr dirty="0" sz="1000" spc="1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Institut</a:t>
            </a:r>
            <a:r>
              <a:rPr dirty="0" sz="1000" spc="1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for</a:t>
            </a:r>
            <a:r>
              <a:rPr dirty="0" sz="1000" spc="1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Plante-</a:t>
            </a:r>
            <a:r>
              <a:rPr dirty="0" sz="1000" spc="1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1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Miljøvidenskab</a:t>
            </a:r>
            <a:r>
              <a:rPr dirty="0" sz="1000" spc="1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på</a:t>
            </a:r>
            <a:r>
              <a:rPr dirty="0" sz="1000" spc="1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Københavns</a:t>
            </a:r>
            <a:r>
              <a:rPr dirty="0" sz="1000" spc="1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Universitet,</a:t>
            </a:r>
            <a:r>
              <a:rPr dirty="0" sz="1000" spc="12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Kalø</a:t>
            </a:r>
            <a:r>
              <a:rPr dirty="0" sz="1000" spc="1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Økologisk</a:t>
            </a:r>
            <a:r>
              <a:rPr dirty="0" sz="1000" spc="50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Landbrugsskole</a:t>
            </a:r>
            <a:r>
              <a:rPr dirty="0" sz="1000" spc="15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>
                <a:solidFill>
                  <a:srgbClr val="2E3430"/>
                </a:solidFill>
                <a:latin typeface="Aptos"/>
                <a:cs typeface="Aptos"/>
              </a:rPr>
              <a:t>og</a:t>
            </a:r>
            <a:r>
              <a:rPr dirty="0" sz="1000" spc="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Jordbrugets</a:t>
            </a:r>
            <a:r>
              <a:rPr dirty="0" sz="1000" spc="2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UddannelsesCenter</a:t>
            </a:r>
            <a:r>
              <a:rPr dirty="0" sz="1000" spc="10">
                <a:solidFill>
                  <a:srgbClr val="2E3430"/>
                </a:solidFill>
                <a:latin typeface="Aptos"/>
                <a:cs typeface="Aptos"/>
              </a:rPr>
              <a:t> </a:t>
            </a:r>
            <a:r>
              <a:rPr dirty="0" sz="1000" spc="-10">
                <a:solidFill>
                  <a:srgbClr val="2E3430"/>
                </a:solidFill>
                <a:latin typeface="Aptos"/>
                <a:cs typeface="Aptos"/>
              </a:rPr>
              <a:t>Århus.</a:t>
            </a:r>
            <a:endParaRPr sz="1000">
              <a:latin typeface="Aptos"/>
              <a:cs typeface="Apto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37108" y="5745540"/>
            <a:ext cx="121729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80543B"/>
                </a:solidFill>
                <a:latin typeface="Aptos"/>
                <a:cs typeface="Aptos"/>
              </a:rPr>
              <a:t>Samarbejdspartnere</a:t>
            </a:r>
            <a:endParaRPr sz="1000">
              <a:latin typeface="Aptos"/>
              <a:cs typeface="Aptos"/>
            </a:endParaRP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5900" y="6080760"/>
            <a:ext cx="1150937" cy="402378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28173" y="6035039"/>
            <a:ext cx="1115837" cy="402331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023359" y="6045154"/>
            <a:ext cx="1170432" cy="354667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532120" y="6038867"/>
            <a:ext cx="1152144" cy="394672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196868" y="9277108"/>
            <a:ext cx="633673" cy="502888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6154157" y="8875309"/>
            <a:ext cx="68961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10" b="1">
                <a:solidFill>
                  <a:srgbClr val="7A5239"/>
                </a:solidFill>
                <a:latin typeface="Aptos"/>
                <a:cs typeface="Aptos"/>
              </a:rPr>
              <a:t>STØTTET</a:t>
            </a:r>
            <a:r>
              <a:rPr dirty="0" sz="1000" spc="-25" b="1">
                <a:solidFill>
                  <a:srgbClr val="7A5239"/>
                </a:solidFill>
                <a:latin typeface="Aptos"/>
                <a:cs typeface="Aptos"/>
              </a:rPr>
              <a:t> AF</a:t>
            </a:r>
            <a:endParaRPr sz="1000">
              <a:latin typeface="Aptos"/>
              <a:cs typeface="Aptos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30351" y="10012679"/>
            <a:ext cx="6492240" cy="0"/>
          </a:xfrm>
          <a:custGeom>
            <a:avLst/>
            <a:gdLst/>
            <a:ahLst/>
            <a:cxnLst/>
            <a:rect l="l" t="t" r="r" b="b"/>
            <a:pathLst>
              <a:path w="6492240" h="0">
                <a:moveTo>
                  <a:pt x="0" y="0"/>
                </a:moveTo>
                <a:lnTo>
                  <a:pt x="6492240" y="0"/>
                </a:lnTo>
              </a:path>
            </a:pathLst>
          </a:custGeom>
          <a:ln w="12700">
            <a:solidFill>
              <a:srgbClr val="DCE5DE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2026-08-17T07:40:16Z</dcterms:created>
  <dcterms:modified xsi:type="dcterms:W3CDTF">2026-08-17T07:40:16Z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StructuredOutput v10.0.19912.1</vt:lpwstr>
  </property>
  <property fmtid="{D5CDD505-2E9C-101B-9397-08002B2CF9AE}" pid="3" name="Created">
    <vt:filetime>2026-08-17T00:00:00Z</vt:filetime>
  </property>
  <property fmtid="{D5CDD505-2E9C-101B-9397-08002B2CF9AE}" pid="4" name="CreationClient">
    <vt:lpwstr>pptx-direct-import</vt:lpwstr>
  </property>
  <property fmtid="{D5CDD505-2E9C-101B-9397-08002B2CF9AE}" pid="5" name="Creator">
    <vt:lpwstr>Adobe Express</vt:lpwstr>
  </property>
  <property fmtid="{D5CDD505-2E9C-101B-9397-08002B2CF9AE}" pid="6" name="LastSaved">
    <vt:filetime>2026-08-17T00:00:00Z</vt:filetime>
  </property>
  <property fmtid="{D5CDD505-2E9C-101B-9397-08002B2CF9AE}" pid="7" name="Producer">
    <vt:lpwstr>Adobe Express</vt:lpwstr>
  </property>
</Properties>
</file>